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3548062" y="2875359"/>
            <a:ext cx="17287876" cy="4554141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3548062" y="7411640"/>
            <a:ext cx="17287876" cy="182165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1pPr>
            <a:lvl2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2pPr>
            <a:lvl3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3pPr>
            <a:lvl4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4pPr>
            <a:lvl5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4833937" y="8001000"/>
            <a:ext cx="14716126" cy="71437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4833937" y="5838229"/>
            <a:ext cx="14716126" cy="9144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541735" y="0"/>
            <a:ext cx="24384001" cy="13716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3548062" y="2875359"/>
            <a:ext cx="17287876" cy="4554141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3548062" y="7411640"/>
            <a:ext cx="17287876" cy="182165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535353"/>
              </a:buClr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indent="0" algn="ctr">
              <a:spcBef>
                <a:spcPts val="0"/>
              </a:spcBef>
              <a:buClr>
                <a:srgbClr val="535353"/>
              </a:buClr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indent="0" algn="ctr">
              <a:spcBef>
                <a:spcPts val="0"/>
              </a:spcBef>
              <a:buClr>
                <a:srgbClr val="535353"/>
              </a:buClr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indent="0" algn="ctr">
              <a:spcBef>
                <a:spcPts val="0"/>
              </a:spcBef>
              <a:buClr>
                <a:srgbClr val="535353"/>
              </a:buClr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indent="0" algn="ctr">
              <a:spcBef>
                <a:spcPts val="0"/>
              </a:spcBef>
              <a:buClr>
                <a:srgbClr val="535353"/>
              </a:buClr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11935767" y="13048902"/>
            <a:ext cx="494607" cy="48850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4818107" y="-946547"/>
            <a:ext cx="14611141" cy="1093685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4833937" y="9715500"/>
            <a:ext cx="14716126" cy="180379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1pPr>
            <a:lvl2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2pPr>
            <a:lvl3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3pPr>
            <a:lvl4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4pPr>
            <a:lvl5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3548062" y="4572000"/>
            <a:ext cx="17287876" cy="455414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21"/>
          </p:nvPr>
        </p:nvSpPr>
        <p:spPr>
          <a:xfrm>
            <a:off x="10573650" y="1946671"/>
            <a:ext cx="11070581" cy="98405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3548062" y="1428750"/>
            <a:ext cx="8286751" cy="5464969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3548062" y="6875859"/>
            <a:ext cx="8286751" cy="546497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1pPr>
            <a:lvl2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2pPr>
            <a:lvl3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3pPr>
            <a:lvl4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4pPr>
            <a:lvl5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724452" indent="-724452">
              <a:lnSpc>
                <a:spcPct val="120000"/>
              </a:lnSpc>
              <a:spcBef>
                <a:spcPts val="6400"/>
              </a:spcBef>
              <a:defRPr sz="6400"/>
            </a:lvl1pPr>
            <a:lvl2pPr marL="1245152" indent="-724452">
              <a:lnSpc>
                <a:spcPct val="120000"/>
              </a:lnSpc>
              <a:spcBef>
                <a:spcPts val="6400"/>
              </a:spcBef>
              <a:defRPr sz="6400"/>
            </a:lvl2pPr>
            <a:lvl3pPr marL="1765852" indent="-724452">
              <a:lnSpc>
                <a:spcPct val="120000"/>
              </a:lnSpc>
              <a:spcBef>
                <a:spcPts val="6400"/>
              </a:spcBef>
              <a:defRPr sz="6400"/>
            </a:lvl3pPr>
            <a:lvl4pPr marL="2286552" indent="-724452">
              <a:lnSpc>
                <a:spcPct val="120000"/>
              </a:lnSpc>
              <a:spcBef>
                <a:spcPts val="6400"/>
              </a:spcBef>
              <a:defRPr sz="6400"/>
            </a:lvl4pPr>
            <a:lvl5pPr marL="2807252" indent="-724452">
              <a:lnSpc>
                <a:spcPct val="120000"/>
              </a:lnSpc>
              <a:spcBef>
                <a:spcPts val="64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10772754" y="3857625"/>
            <a:ext cx="11094757" cy="986200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3548062" y="3839765"/>
            <a:ext cx="8286751" cy="885825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4119562" y="1071562"/>
            <a:ext cx="16127017" cy="11555017"/>
          </a:xfrm>
          <a:prstGeom prst="rect">
            <a:avLst/>
          </a:prstGeom>
        </p:spPr>
        <p:txBody>
          <a:bodyPr/>
          <a:lstStyle>
            <a:lvl1pPr marL="724452" indent="-724452">
              <a:lnSpc>
                <a:spcPct val="120000"/>
              </a:lnSpc>
              <a:spcBef>
                <a:spcPts val="6400"/>
              </a:spcBef>
              <a:defRPr sz="6400"/>
            </a:lvl1pPr>
            <a:lvl2pPr marL="1245152" indent="-724452">
              <a:lnSpc>
                <a:spcPct val="120000"/>
              </a:lnSpc>
              <a:spcBef>
                <a:spcPts val="6400"/>
              </a:spcBef>
              <a:defRPr sz="6400"/>
            </a:lvl2pPr>
            <a:lvl3pPr marL="1765852" indent="-724452">
              <a:lnSpc>
                <a:spcPct val="120000"/>
              </a:lnSpc>
              <a:spcBef>
                <a:spcPts val="6400"/>
              </a:spcBef>
              <a:defRPr sz="6400"/>
            </a:lvl3pPr>
            <a:lvl4pPr marL="2286552" indent="-724452">
              <a:lnSpc>
                <a:spcPct val="120000"/>
              </a:lnSpc>
              <a:spcBef>
                <a:spcPts val="6400"/>
              </a:spcBef>
              <a:defRPr sz="6400"/>
            </a:lvl4pPr>
            <a:lvl5pPr marL="2807252" indent="-724452">
              <a:lnSpc>
                <a:spcPct val="120000"/>
              </a:lnSpc>
              <a:spcBef>
                <a:spcPts val="64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2-033_1302x975.jpeg"/>
          <p:cNvSpPr/>
          <p:nvPr>
            <p:ph type="pic" sz="quarter" idx="21"/>
          </p:nvPr>
        </p:nvSpPr>
        <p:spPr>
          <a:xfrm>
            <a:off x="12406312" y="6983015"/>
            <a:ext cx="8161735" cy="611189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12424171" y="625078"/>
            <a:ext cx="8161736" cy="61118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2-10-superquadro_1631x2178.jpeg"/>
          <p:cNvSpPr/>
          <p:nvPr>
            <p:ph type="pic" idx="23"/>
          </p:nvPr>
        </p:nvSpPr>
        <p:spPr>
          <a:xfrm>
            <a:off x="1726743" y="678656"/>
            <a:ext cx="11243383" cy="1502104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548062" y="357187"/>
            <a:ext cx="17287876" cy="342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548062" y="3839765"/>
            <a:ext cx="17287876" cy="8858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2882" y="13038931"/>
            <a:ext cx="460376" cy="4984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 anchor="b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transition xmlns:p14="http://schemas.microsoft.com/office/powerpoint/2010/main" spd="med" advClick="1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590884" marR="0" indent="-590884" algn="l" defTabSz="821531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1022684" marR="0" indent="-590884" algn="l" defTabSz="821531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454484" marR="0" indent="-590884" algn="l" defTabSz="821531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1886284" marR="0" indent="-590884" algn="l" defTabSz="821531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318084" marR="0" indent="-590884" algn="l" defTabSz="821531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2749884" marR="0" indent="-590884" algn="l" defTabSz="821531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3181684" marR="0" indent="-590884" algn="l" defTabSz="821531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3613484" marR="0" indent="-590884" algn="l" defTabSz="821531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4045284" marR="0" indent="-590884" algn="l" defTabSz="821531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1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creen Shot RR 1-2 1.png" descr="Screen Shot RR 1-2 1.png"/>
          <p:cNvPicPr>
            <a:picLocks noChangeAspect="1"/>
          </p:cNvPicPr>
          <p:nvPr/>
        </p:nvPicPr>
        <p:blipFill>
          <a:blip r:embed="rId2">
            <a:alphaModFix amt="9684"/>
            <a:extLst/>
          </a:blip>
          <a:srcRect l="0" t="6714" r="0" b="18548"/>
          <a:stretch>
            <a:fillRect/>
          </a:stretch>
        </p:blipFill>
        <p:spPr>
          <a:xfrm>
            <a:off x="-76209" y="-4347"/>
            <a:ext cx="24536417" cy="13724695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The Reality Ride…"/>
          <p:cNvSpPr txBox="1"/>
          <p:nvPr/>
        </p:nvSpPr>
        <p:spPr>
          <a:xfrm rot="21554344">
            <a:off x="7861599" y="4466934"/>
            <a:ext cx="9541887" cy="2872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b="1" sz="9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Reality Ride</a:t>
            </a:r>
          </a:p>
          <a:p>
            <a:pPr>
              <a:defRPr b="1" sz="9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Grades 1-2 </a:t>
            </a:r>
          </a:p>
        </p:txBody>
      </p:sp>
      <p:pic>
        <p:nvPicPr>
          <p:cNvPr id="130" name="new WT logo red.png" descr="new WT logo re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1494" y="455283"/>
            <a:ext cx="5444095" cy="31702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HOOSE YOUR PATH"/>
          <p:cNvSpPr txBox="1"/>
          <p:nvPr/>
        </p:nvSpPr>
        <p:spPr>
          <a:xfrm rot="21554344">
            <a:off x="8767393" y="1791905"/>
            <a:ext cx="6849214" cy="870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1" sz="5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CHOOSE YOUR PATH</a:t>
            </a:r>
          </a:p>
        </p:txBody>
      </p:sp>
      <p:sp>
        <p:nvSpPr>
          <p:cNvPr id="133" name="ACTIVITY:"/>
          <p:cNvSpPr txBox="1"/>
          <p:nvPr/>
        </p:nvSpPr>
        <p:spPr>
          <a:xfrm rot="21554344">
            <a:off x="9209893" y="320385"/>
            <a:ext cx="5964214" cy="1487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1" sz="9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ACTIVITY:</a:t>
            </a:r>
          </a:p>
        </p:txBody>
      </p:sp>
      <p:pic>
        <p:nvPicPr>
          <p:cNvPr id="134" name="new WT logo red.png" descr="new WT logo re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223" y="131625"/>
            <a:ext cx="1914935" cy="11151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footprints.png" descr="footprint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19526" y="-1"/>
            <a:ext cx="21909919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2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2" grpId="2"/>
      <p:bldP build="whole" bldLvl="1" animBg="1" rev="0" advAuto="0" spid="135" grpId="3"/>
      <p:bldP build="whole" bldLvl="1" animBg="1" rev="0" advAuto="0" spid="13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ky.png" descr="Sk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3535" y="0"/>
            <a:ext cx="1829693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right track.png" descr="right track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76509" y="-13812"/>
            <a:ext cx="1829693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Left track 4.png" descr="Left track 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25446" y="-44469"/>
            <a:ext cx="1829693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Left track 3.png" descr="Left track 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60305" y="-34012"/>
            <a:ext cx="1829693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Left track 2.png" descr="Left track 2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064827" y="-15527"/>
            <a:ext cx="1829693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Left track 1.png" descr="Left track 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063979" y="12850"/>
            <a:ext cx="1829693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middle track.png" descr="middle track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072647" y="2091"/>
            <a:ext cx="1829693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balloons.png" descr="balloons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024164" y="-13492"/>
            <a:ext cx="1829693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banner.png" descr="banner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038051" y="-95"/>
            <a:ext cx="1829693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he Reality Ride"/>
          <p:cNvSpPr txBox="1"/>
          <p:nvPr/>
        </p:nvSpPr>
        <p:spPr>
          <a:xfrm rot="21554344">
            <a:off x="10327681" y="491281"/>
            <a:ext cx="7008782" cy="126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73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The Reality Ride</a:t>
            </a:r>
          </a:p>
        </p:txBody>
      </p:sp>
      <p:grpSp>
        <p:nvGrpSpPr>
          <p:cNvPr id="149" name="Group"/>
          <p:cNvGrpSpPr/>
          <p:nvPr/>
        </p:nvGrpSpPr>
        <p:grpSpPr>
          <a:xfrm rot="801487">
            <a:off x="15374284" y="8347942"/>
            <a:ext cx="1705242" cy="2220494"/>
            <a:chOff x="0" y="0"/>
            <a:chExt cx="1705240" cy="2220492"/>
          </a:xfrm>
        </p:grpSpPr>
        <p:pic>
          <p:nvPicPr>
            <p:cNvPr id="147" name="Flag 1.png" descr="Flag 1.png"/>
            <p:cNvPicPr>
              <a:picLocks noChangeAspect="1"/>
            </p:cNvPicPr>
            <p:nvPr/>
          </p:nvPicPr>
          <p:blipFill>
            <a:blip r:embed="rId11">
              <a:extLst/>
            </a:blip>
            <a:srcRect l="0" t="16755" r="91311" b="67671"/>
            <a:stretch>
              <a:fillRect/>
            </a:stretch>
          </p:blipFill>
          <p:spPr>
            <a:xfrm rot="190054">
              <a:off x="57797" y="42287"/>
              <a:ext cx="1589647" cy="21359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8" name="1"/>
            <p:cNvSpPr txBox="1"/>
            <p:nvPr/>
          </p:nvSpPr>
          <p:spPr>
            <a:xfrm rot="19733978">
              <a:off x="788014" y="367788"/>
              <a:ext cx="409849" cy="6889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36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1</a:t>
              </a:r>
            </a:p>
          </p:txBody>
        </p:sp>
      </p:grpSp>
      <p:grpSp>
        <p:nvGrpSpPr>
          <p:cNvPr id="152" name="Group"/>
          <p:cNvGrpSpPr/>
          <p:nvPr/>
        </p:nvGrpSpPr>
        <p:grpSpPr>
          <a:xfrm>
            <a:off x="3866505" y="6556223"/>
            <a:ext cx="1816427" cy="2574253"/>
            <a:chOff x="0" y="0"/>
            <a:chExt cx="1816425" cy="2574252"/>
          </a:xfrm>
        </p:grpSpPr>
        <p:pic>
          <p:nvPicPr>
            <p:cNvPr id="150" name="Flag 2.png" descr="Flag 2.png"/>
            <p:cNvPicPr>
              <a:picLocks noChangeAspect="1"/>
            </p:cNvPicPr>
            <p:nvPr/>
          </p:nvPicPr>
          <p:blipFill>
            <a:blip r:embed="rId12">
              <a:extLst/>
            </a:blip>
            <a:srcRect l="7332" t="16249" r="83622" b="65748"/>
            <a:stretch>
              <a:fillRect/>
            </a:stretch>
          </p:blipFill>
          <p:spPr>
            <a:xfrm rot="230182">
              <a:off x="80744" y="52597"/>
              <a:ext cx="1654938" cy="24690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1" name="2"/>
            <p:cNvSpPr txBox="1"/>
            <p:nvPr/>
          </p:nvSpPr>
          <p:spPr>
            <a:xfrm rot="21021557">
              <a:off x="940844" y="505563"/>
              <a:ext cx="409849" cy="6889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36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2</a:t>
              </a:r>
            </a:p>
          </p:txBody>
        </p:sp>
      </p:grpSp>
      <p:grpSp>
        <p:nvGrpSpPr>
          <p:cNvPr id="155" name="Group"/>
          <p:cNvGrpSpPr/>
          <p:nvPr/>
        </p:nvGrpSpPr>
        <p:grpSpPr>
          <a:xfrm rot="21424424">
            <a:off x="18671199" y="1659581"/>
            <a:ext cx="1807268" cy="2154004"/>
            <a:chOff x="0" y="0"/>
            <a:chExt cx="1807267" cy="2154002"/>
          </a:xfrm>
        </p:grpSpPr>
        <p:pic>
          <p:nvPicPr>
            <p:cNvPr id="153" name="Flag 3.png" descr="Flag 3.png"/>
            <p:cNvPicPr>
              <a:picLocks noChangeAspect="1"/>
            </p:cNvPicPr>
            <p:nvPr/>
          </p:nvPicPr>
          <p:blipFill>
            <a:blip r:embed="rId13">
              <a:extLst/>
            </a:blip>
            <a:srcRect l="7038" t="1611" r="83551" b="83195"/>
            <a:stretch>
              <a:fillRect/>
            </a:stretch>
          </p:blipFill>
          <p:spPr>
            <a:xfrm rot="143621">
              <a:off x="42766" y="35045"/>
              <a:ext cx="1721735" cy="20839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4" name="3"/>
            <p:cNvSpPr txBox="1"/>
            <p:nvPr/>
          </p:nvSpPr>
          <p:spPr>
            <a:xfrm rot="21021557">
              <a:off x="856648" y="317778"/>
              <a:ext cx="409849" cy="6889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36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3</a:t>
              </a:r>
            </a:p>
          </p:txBody>
        </p:sp>
      </p:grpSp>
      <p:grpSp>
        <p:nvGrpSpPr>
          <p:cNvPr id="158" name="Group"/>
          <p:cNvGrpSpPr/>
          <p:nvPr/>
        </p:nvGrpSpPr>
        <p:grpSpPr>
          <a:xfrm rot="21321932">
            <a:off x="10699511" y="5020534"/>
            <a:ext cx="1685928" cy="2252340"/>
            <a:chOff x="0" y="0"/>
            <a:chExt cx="1685926" cy="2252338"/>
          </a:xfrm>
        </p:grpSpPr>
        <p:pic>
          <p:nvPicPr>
            <p:cNvPr id="156" name="Flag 4.png" descr="Flag 4.png"/>
            <p:cNvPicPr>
              <a:picLocks noChangeAspect="1"/>
            </p:cNvPicPr>
            <p:nvPr/>
          </p:nvPicPr>
          <p:blipFill>
            <a:blip r:embed="rId14">
              <a:extLst/>
            </a:blip>
            <a:srcRect l="773" t="414" r="90839" b="83932"/>
            <a:stretch>
              <a:fillRect/>
            </a:stretch>
          </p:blipFill>
          <p:spPr>
            <a:xfrm rot="248925">
              <a:off x="75650" y="52699"/>
              <a:ext cx="1534627" cy="21469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7" name="4"/>
            <p:cNvSpPr txBox="1"/>
            <p:nvPr/>
          </p:nvSpPr>
          <p:spPr>
            <a:xfrm rot="21021557">
              <a:off x="650783" y="551212"/>
              <a:ext cx="409849" cy="6889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36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4</a:t>
              </a:r>
            </a:p>
          </p:txBody>
        </p:sp>
      </p:grpSp>
      <p:sp>
        <p:nvSpPr>
          <p:cNvPr id="159" name="Stop…"/>
          <p:cNvSpPr txBox="1"/>
          <p:nvPr/>
        </p:nvSpPr>
        <p:spPr>
          <a:xfrm rot="296754">
            <a:off x="11898486" y="5233088"/>
            <a:ext cx="3140289" cy="2619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defRPr sz="5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Stop</a:t>
            </a:r>
          </a:p>
          <a:p>
            <a:pPr>
              <a:defRPr sz="5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Think</a:t>
            </a:r>
          </a:p>
          <a:p>
            <a:pPr>
              <a:defRPr sz="5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Choose</a:t>
            </a:r>
          </a:p>
        </p:txBody>
      </p:sp>
      <p:sp>
        <p:nvSpPr>
          <p:cNvPr id="160" name="Arrow"/>
          <p:cNvSpPr/>
          <p:nvPr/>
        </p:nvSpPr>
        <p:spPr>
          <a:xfrm rot="425440">
            <a:off x="14052858" y="7386053"/>
            <a:ext cx="1270001" cy="534475"/>
          </a:xfrm>
          <a:prstGeom prst="rightArrow">
            <a:avLst>
              <a:gd name="adj1" fmla="val 32000"/>
              <a:gd name="adj2" fmla="val 1520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1" name="Arrow"/>
          <p:cNvSpPr/>
          <p:nvPr/>
        </p:nvSpPr>
        <p:spPr>
          <a:xfrm rot="10970674">
            <a:off x="11310442" y="7141325"/>
            <a:ext cx="1270001" cy="534475"/>
          </a:xfrm>
          <a:prstGeom prst="rightArrow">
            <a:avLst>
              <a:gd name="adj1" fmla="val 32000"/>
              <a:gd name="adj2" fmla="val 152075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2" name="Goal"/>
          <p:cNvSpPr txBox="1"/>
          <p:nvPr/>
        </p:nvSpPr>
        <p:spPr>
          <a:xfrm rot="21582599">
            <a:off x="18968806" y="3713224"/>
            <a:ext cx="1288256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37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Goal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8" presetID="22" grpId="4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5" dur="1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Class="entr" nodeType="afterEffect" presetSubtype="8" presetID="22" grpId="6" fill="hold">
                                  <p:stCondLst>
                                    <p:cond delay="7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1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00"/>
                            </p:stCondLst>
                            <p:childTnLst>
                              <p:par>
                                <p:cTn id="31" presetClass="entr" nodeType="afterEffect" presetSubtype="2" presetID="22" grpId="7" fill="hold">
                                  <p:stCondLst>
                                    <p:cond delay="8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3" dur="1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Class="entr" nodeType="afterEffect" presetSubtype="4" presetID="22" grpId="8" fill="hold">
                                  <p:stCondLst>
                                    <p:cond delay="12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7" dur="1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750"/>
                            </p:stCondLst>
                            <p:childTnLst>
                              <p:par>
                                <p:cTn id="39" presetClass="entr" nodeType="afterEffect" presetSubtype="4" presetID="22" grpId="9" fill="hold">
                                  <p:stCondLst>
                                    <p:cond delay="1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41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4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46" dur="1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Class="entr" nodeType="afterEffect" presetSubtype="4" presetID="22" grpId="1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5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Class="entr" nodeType="afterEffect" presetSubtype="4" presetID="22" grpId="12" fill="hold">
                                  <p:stCondLst>
                                    <p:cond delay="8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5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50"/>
                            </p:stCondLst>
                            <p:childTnLst>
                              <p:par>
                                <p:cTn id="56" presetClass="entr" nodeType="afterEffect" presetID="10" grpId="13" fill="hold">
                                  <p:stCondLst>
                                    <p:cond delay="8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8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3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Class="entr" nodeType="afterEffect" presetSubtype="8" presetID="22" grpId="15" fill="hold">
                                  <p:stCondLst>
                                    <p:cond delay="4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"/>
                            </p:stCondLst>
                            <p:childTnLst>
                              <p:par>
                                <p:cTn id="69" presetClass="entr" nodeType="afterEffect" presetSubtype="2" presetID="22" grpId="16" fill="hold">
                                  <p:stCondLst>
                                    <p:cond delay="7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100"/>
                            </p:stCondLst>
                            <p:childTnLst>
                              <p:par>
                                <p:cTn id="73" presetClass="entr" nodeType="afterEffect" presetSubtype="8" presetID="22" grpId="17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8"/>
      <p:bldP build="whole" bldLvl="1" animBg="1" rev="0" advAuto="0" spid="159" grpId="15"/>
      <p:bldP build="whole" bldLvl="1" animBg="1" rev="0" advAuto="0" spid="143" grpId="1"/>
      <p:bldP build="whole" bldLvl="1" animBg="1" rev="0" advAuto="0" spid="149" grpId="2"/>
      <p:bldP build="whole" bldLvl="1" animBg="1" rev="0" advAuto="0" spid="161" grpId="16"/>
      <p:bldP build="whole" bldLvl="1" animBg="1" rev="0" advAuto="0" spid="140" grpId="7"/>
      <p:bldP build="whole" bldLvl="1" animBg="1" rev="0" advAuto="0" spid="158" grpId="14"/>
      <p:bldP build="whole" bldLvl="1" animBg="1" rev="0" advAuto="0" spid="141" grpId="6"/>
      <p:bldP build="whole" bldLvl="1" animBg="1" rev="0" advAuto="0" spid="152" grpId="9"/>
      <p:bldP build="whole" bldLvl="1" animBg="1" rev="0" advAuto="0" spid="146" grpId="4"/>
      <p:bldP build="whole" bldLvl="1" animBg="1" rev="0" advAuto="0" spid="142" grpId="5"/>
      <p:bldP build="whole" bldLvl="1" animBg="1" rev="0" advAuto="0" spid="155" grpId="12"/>
      <p:bldP build="whole" bldLvl="1" animBg="1" rev="0" advAuto="0" spid="162" grpId="13"/>
      <p:bldP build="whole" bldLvl="1" animBg="1" rev="0" advAuto="0" spid="138" grpId="10"/>
      <p:bldP build="whole" bldLvl="1" animBg="1" rev="0" advAuto="0" spid="145" grpId="3"/>
      <p:bldP build="whole" bldLvl="1" animBg="1" rev="0" advAuto="0" spid="160" grpId="17"/>
      <p:bldP build="whole" bldLvl="1" animBg="1" rev="0" advAuto="0" spid="144" grpId="1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creen Shot RR 1-2 1.png" descr="Screen Shot RR 1-2 1.png"/>
          <p:cNvPicPr>
            <a:picLocks noChangeAspect="1"/>
          </p:cNvPicPr>
          <p:nvPr/>
        </p:nvPicPr>
        <p:blipFill>
          <a:blip r:embed="rId2">
            <a:alphaModFix amt="9684"/>
            <a:extLst/>
          </a:blip>
          <a:srcRect l="0" t="6714" r="0" b="18548"/>
          <a:stretch>
            <a:fillRect/>
          </a:stretch>
        </p:blipFill>
        <p:spPr>
          <a:xfrm>
            <a:off x="-76209" y="-4347"/>
            <a:ext cx="24536417" cy="137246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Stop.png" descr="Stop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45552" y="1414522"/>
            <a:ext cx="16842959" cy="116986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creen Shot RR 1-2 1.png" descr="Screen Shot RR 1-2 1.png"/>
          <p:cNvPicPr>
            <a:picLocks noChangeAspect="1"/>
          </p:cNvPicPr>
          <p:nvPr/>
        </p:nvPicPr>
        <p:blipFill>
          <a:blip r:embed="rId2">
            <a:alphaModFix amt="9684"/>
            <a:extLst/>
          </a:blip>
          <a:srcRect l="0" t="6714" r="0" b="18548"/>
          <a:stretch>
            <a:fillRect/>
          </a:stretch>
        </p:blipFill>
        <p:spPr>
          <a:xfrm>
            <a:off x="-76209" y="-4347"/>
            <a:ext cx="24536417" cy="137246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Think.ai" descr="Think.a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31007" y="486750"/>
            <a:ext cx="16431045" cy="12742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creen Shot RR 1-2 1.png" descr="Screen Shot RR 1-2 1.png"/>
          <p:cNvPicPr>
            <a:picLocks noChangeAspect="1"/>
          </p:cNvPicPr>
          <p:nvPr/>
        </p:nvPicPr>
        <p:blipFill>
          <a:blip r:embed="rId2">
            <a:alphaModFix amt="9684"/>
            <a:extLst/>
          </a:blip>
          <a:srcRect l="0" t="6714" r="0" b="18548"/>
          <a:stretch>
            <a:fillRect/>
          </a:stretch>
        </p:blipFill>
        <p:spPr>
          <a:xfrm>
            <a:off x="-76209" y="-4347"/>
            <a:ext cx="24536417" cy="137246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choose.png" descr="choos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43956" y="1658875"/>
            <a:ext cx="15898132" cy="10961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