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1pPr>
    <a:lvl2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2pPr>
    <a:lvl3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3pPr>
    <a:lvl4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4pPr>
    <a:lvl5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5pPr>
    <a:lvl6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6pPr>
    <a:lvl7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7pPr>
    <a:lvl8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8pPr>
    <a:lvl9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535353"/>
        </a:solidFill>
        <a:effectLst/>
        <a:uFillTx/>
        <a:latin typeface="+mn-lt"/>
        <a:ea typeface="+mn-ea"/>
        <a:cs typeface="+mn-cs"/>
        <a:sym typeface="Gill Sans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AB180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satOff val="1848"/>
              <a:lumOff val="-15262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chemeClr val="accent6">
                  <a:satOff val="1848"/>
                  <a:lumOff val="-15262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0" cap="flat">
              <a:noFill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0" cap="flat">
              <a:noFill/>
              <a:miter lim="400000"/>
            </a:ln>
          </a:insideH>
          <a:insideV>
            <a:ln w="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08785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5E6E5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A5F5E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BEBEB"/>
          </a:solidFill>
        </a:fill>
      </a:tcStyle>
    </a:band2H>
    <a:firstCol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E5E6E5"/>
          </a:solidFill>
        </a:fill>
      </a:tcStyle>
    </a:firstCol>
    <a:la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lastRow>
    <a:firstRow>
      <a:tcTxStyle b="off" i="off">
        <a:fontRef idx="minor">
          <a:srgbClr val="5A5F5E"/>
        </a:fontRef>
        <a:srgbClr val="5A5F5E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CCCCC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A5F5E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5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A5F5E"/>
              </a:solidFill>
              <a:prstDash val="solid"/>
              <a:miter lim="400000"/>
            </a:ln>
          </a:right>
          <a:top>
            <a:ln w="12700" cap="flat">
              <a:solidFill>
                <a:srgbClr val="C8C8C8"/>
              </a:solidFill>
              <a:prstDash val="solid"/>
              <a:miter lim="400000"/>
            </a:ln>
          </a:top>
          <a:bottom>
            <a:ln w="12700" cap="flat">
              <a:solidFill>
                <a:srgbClr val="C8C8C8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solidFill>
                <a:srgbClr val="5A5F5E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C8C8C8"/>
              </a:solidFill>
              <a:prstDash val="solid"/>
              <a:miter lim="400000"/>
            </a:ln>
          </a:left>
          <a:right>
            <a:ln w="12700" cap="flat">
              <a:solidFill>
                <a:srgbClr val="C8C8C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A5F5E"/>
              </a:solidFill>
              <a:prstDash val="solid"/>
              <a:miter lim="400000"/>
            </a:ln>
          </a:bottom>
          <a:insideH>
            <a:ln w="12700" cap="flat">
              <a:solidFill>
                <a:srgbClr val="C8C8C8"/>
              </a:solidFill>
              <a:prstDash val="solid"/>
              <a:miter lim="400000"/>
            </a:ln>
          </a:insideH>
          <a:insideV>
            <a:ln w="12700" cap="flat">
              <a:solidFill>
                <a:srgbClr val="C8C8C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0" name="Shape 10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400"/>
              </a:spcBef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So the first step in becoming resilient is recognizing that inside of each of us is a switch. Another important part of the breakthrough that we have discovered relates to this battery.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548062" y="357187"/>
            <a:ext cx="17287876" cy="342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548062" y="3839765"/>
            <a:ext cx="17287876" cy="8858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7" tIns="71437" rIns="71437" bIns="71437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2882" y="13038931"/>
            <a:ext cx="460376" cy="498476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 anchor="b">
            <a:spAutoFit/>
          </a:bodyPr>
          <a:lstStyle>
            <a:lvl1pPr>
              <a:defRPr sz="2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  <p:transition xmlns:p14="http://schemas.microsoft.com/office/powerpoint/2010/main" spd="med" advClick="1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00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00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00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00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00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00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00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00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100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titleStyle>
    <p:bodyStyle>
      <a:lvl1pPr marL="7244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1pPr>
      <a:lvl2pPr marL="12451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2pPr>
      <a:lvl3pPr marL="17658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3pPr>
      <a:lvl4pPr marL="22865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4pPr>
      <a:lvl5pPr marL="28072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5pPr>
      <a:lvl6pPr marL="33279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6pPr>
      <a:lvl7pPr marL="38486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7pPr>
      <a:lvl8pPr marL="43693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8pPr>
      <a:lvl9pPr marL="4890052" marR="0" indent="-724452" algn="l" defTabSz="821531" rtl="0" latinLnBrk="0">
        <a:lnSpc>
          <a:spcPct val="120000"/>
        </a:lnSpc>
        <a:spcBef>
          <a:spcPts val="6400"/>
        </a:spcBef>
        <a:spcAft>
          <a:spcPts val="0"/>
        </a:spcAft>
        <a:buClrTx/>
        <a:buSzPct val="82000"/>
        <a:buFontTx/>
        <a:buChar char="•"/>
        <a:tabLst/>
        <a:defRPr b="0" baseline="0" cap="none" i="0" spc="0" strike="noStrike" sz="6400" u="none">
          <a:ln>
            <a:noFill/>
          </a:ln>
          <a:solidFill>
            <a:srgbClr val="535353"/>
          </a:solidFill>
          <a:uFillTx/>
          <a:latin typeface="+mn-lt"/>
          <a:ea typeface="+mn-ea"/>
          <a:cs typeface="+mn-cs"/>
          <a:sym typeface="Gill Sans Light"/>
        </a:defRPr>
      </a:lvl9pPr>
    </p:bodyStyle>
    <p:otherStyle>
      <a:lvl1pPr marL="0" marR="0" indent="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1pPr>
      <a:lvl2pPr marL="0" marR="0" indent="228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2pPr>
      <a:lvl3pPr marL="0" marR="0" indent="457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3pPr>
      <a:lvl4pPr marL="0" marR="0" indent="685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4pPr>
      <a:lvl5pPr marL="0" marR="0" indent="9144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5pPr>
      <a:lvl6pPr marL="0" marR="0" indent="11430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6pPr>
      <a:lvl7pPr marL="0" marR="0" indent="1371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7pPr>
      <a:lvl8pPr marL="0" marR="0" indent="1600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8pPr>
      <a:lvl9pPr marL="0" marR="0" indent="1828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80050" y="4222170"/>
            <a:ext cx="6623900" cy="6635379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Flipping the Switch"/>
          <p:cNvSpPr txBox="1"/>
          <p:nvPr/>
        </p:nvSpPr>
        <p:spPr>
          <a:xfrm>
            <a:off x="7933611" y="828675"/>
            <a:ext cx="8298449" cy="1124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68579" tIns="68579" rIns="68579" bIns="68579">
            <a:spAutoFit/>
          </a:bodyPr>
          <a:lstStyle>
            <a:lvl1pPr defTabSz="1828800">
              <a:defRPr b="1" sz="7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7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Flipping the Switch</a:t>
            </a:r>
          </a:p>
        </p:txBody>
      </p:sp>
      <p:sp>
        <p:nvSpPr>
          <p:cNvPr id="22" name="Activity: Seeing Squares"/>
          <p:cNvSpPr txBox="1"/>
          <p:nvPr/>
        </p:nvSpPr>
        <p:spPr>
          <a:xfrm>
            <a:off x="6555580" y="2041476"/>
            <a:ext cx="11772902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Activity: Seeing Squares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xit" nodeType="click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1" dur="1000" fill="hold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" grpId="1"/>
      <p:bldP build="whole" bldLvl="1" animBg="1" rev="0" advAuto="0" spid="20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80050" y="4222170"/>
            <a:ext cx="6623900" cy="6635379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Rectangle"/>
          <p:cNvSpPr/>
          <p:nvPr/>
        </p:nvSpPr>
        <p:spPr>
          <a:xfrm>
            <a:off x="8974355" y="4302716"/>
            <a:ext cx="6435290" cy="6474286"/>
          </a:xfrm>
          <a:prstGeom prst="rect">
            <a:avLst/>
          </a:prstGeom>
          <a:solidFill>
            <a:srgbClr val="FF2600"/>
          </a:solidFill>
          <a:ln w="50800">
            <a:solidFill>
              <a:srgbClr val="000000"/>
            </a:solidFill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26" name="1"/>
          <p:cNvSpPr txBox="1"/>
          <p:nvPr/>
        </p:nvSpPr>
        <p:spPr>
          <a:xfrm>
            <a:off x="6902785" y="4344112"/>
            <a:ext cx="1485607" cy="1864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1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Flipping the Switch"/>
          <p:cNvSpPr txBox="1"/>
          <p:nvPr/>
        </p:nvSpPr>
        <p:spPr>
          <a:xfrm>
            <a:off x="7933611" y="828675"/>
            <a:ext cx="8298449" cy="1124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68579" tIns="68579" rIns="68579" bIns="68579">
            <a:spAutoFit/>
          </a:bodyPr>
          <a:lstStyle>
            <a:lvl1pPr defTabSz="1828800">
              <a:defRPr b="1" sz="7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7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Flipping the Switch</a:t>
            </a:r>
          </a:p>
        </p:txBody>
      </p:sp>
      <p:sp>
        <p:nvSpPr>
          <p:cNvPr id="28" name="Activity: Seeing Squares"/>
          <p:cNvSpPr txBox="1"/>
          <p:nvPr/>
        </p:nvSpPr>
        <p:spPr>
          <a:xfrm>
            <a:off x="6555580" y="2041476"/>
            <a:ext cx="11772902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Activity: Seeing Squares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Subtype="16" presetID="23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6" grpId="2"/>
      <p:bldP build="whole" bldLvl="1" animBg="1" rev="0" advAuto="0" spid="2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lipping the Switch"/>
          <p:cNvSpPr txBox="1"/>
          <p:nvPr/>
        </p:nvSpPr>
        <p:spPr>
          <a:xfrm>
            <a:off x="7933611" y="828675"/>
            <a:ext cx="8298449" cy="1124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68579" tIns="68579" rIns="68579" bIns="68579">
            <a:spAutoFit/>
          </a:bodyPr>
          <a:lstStyle>
            <a:lvl1pPr defTabSz="1828800">
              <a:defRPr b="1" sz="7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7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Flipping the Switch</a:t>
            </a:r>
          </a:p>
        </p:txBody>
      </p:sp>
      <p:sp>
        <p:nvSpPr>
          <p:cNvPr id="31" name="Activity: Seeing Squares"/>
          <p:cNvSpPr txBox="1"/>
          <p:nvPr/>
        </p:nvSpPr>
        <p:spPr>
          <a:xfrm>
            <a:off x="6555580" y="2041476"/>
            <a:ext cx="11772902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Activity: Seeing Squares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32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80050" y="4222170"/>
            <a:ext cx="6623900" cy="6635379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Rectangle"/>
          <p:cNvSpPr/>
          <p:nvPr/>
        </p:nvSpPr>
        <p:spPr>
          <a:xfrm>
            <a:off x="8974355" y="4302716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34" name="Rectangle"/>
          <p:cNvSpPr/>
          <p:nvPr/>
        </p:nvSpPr>
        <p:spPr>
          <a:xfrm>
            <a:off x="10611908" y="4302716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35" name="Rectangle"/>
          <p:cNvSpPr/>
          <p:nvPr/>
        </p:nvSpPr>
        <p:spPr>
          <a:xfrm>
            <a:off x="12239936" y="4302716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36" name="Rectangle"/>
          <p:cNvSpPr/>
          <p:nvPr/>
        </p:nvSpPr>
        <p:spPr>
          <a:xfrm>
            <a:off x="13867965" y="4302716"/>
            <a:ext cx="1573646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37" name="Rectangle"/>
          <p:cNvSpPr/>
          <p:nvPr/>
        </p:nvSpPr>
        <p:spPr>
          <a:xfrm>
            <a:off x="8974355" y="5921966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38" name="Rectangle"/>
          <p:cNvSpPr/>
          <p:nvPr/>
        </p:nvSpPr>
        <p:spPr>
          <a:xfrm>
            <a:off x="10611908" y="5921966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39" name="Rectangle"/>
          <p:cNvSpPr/>
          <p:nvPr/>
        </p:nvSpPr>
        <p:spPr>
          <a:xfrm>
            <a:off x="12239936" y="5921966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40" name="Rectangle"/>
          <p:cNvSpPr/>
          <p:nvPr/>
        </p:nvSpPr>
        <p:spPr>
          <a:xfrm>
            <a:off x="13867965" y="5921966"/>
            <a:ext cx="1573646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41" name="Rectangle"/>
          <p:cNvSpPr/>
          <p:nvPr/>
        </p:nvSpPr>
        <p:spPr>
          <a:xfrm>
            <a:off x="8980705" y="7557091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42" name="Rectangle"/>
          <p:cNvSpPr/>
          <p:nvPr/>
        </p:nvSpPr>
        <p:spPr>
          <a:xfrm>
            <a:off x="10618258" y="7557091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43" name="Rectangle"/>
          <p:cNvSpPr/>
          <p:nvPr/>
        </p:nvSpPr>
        <p:spPr>
          <a:xfrm>
            <a:off x="12246286" y="7557091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44" name="Rectangle"/>
          <p:cNvSpPr/>
          <p:nvPr/>
        </p:nvSpPr>
        <p:spPr>
          <a:xfrm>
            <a:off x="13861615" y="7557091"/>
            <a:ext cx="1573646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45" name="Rectangle"/>
          <p:cNvSpPr/>
          <p:nvPr/>
        </p:nvSpPr>
        <p:spPr>
          <a:xfrm>
            <a:off x="8993405" y="9208091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46" name="Rectangle"/>
          <p:cNvSpPr/>
          <p:nvPr/>
        </p:nvSpPr>
        <p:spPr>
          <a:xfrm>
            <a:off x="10630958" y="9208091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47" name="Rectangle"/>
          <p:cNvSpPr/>
          <p:nvPr/>
        </p:nvSpPr>
        <p:spPr>
          <a:xfrm>
            <a:off x="12258986" y="9208091"/>
            <a:ext cx="1573647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48" name="Rectangle"/>
          <p:cNvSpPr/>
          <p:nvPr/>
        </p:nvSpPr>
        <p:spPr>
          <a:xfrm>
            <a:off x="13887015" y="9208091"/>
            <a:ext cx="1573646" cy="1609711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49" name="16"/>
          <p:cNvSpPr txBox="1"/>
          <p:nvPr/>
        </p:nvSpPr>
        <p:spPr>
          <a:xfrm>
            <a:off x="6938504" y="5951456"/>
            <a:ext cx="1485607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16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0" name="1"/>
          <p:cNvSpPr txBox="1"/>
          <p:nvPr/>
        </p:nvSpPr>
        <p:spPr>
          <a:xfrm>
            <a:off x="6902785" y="4344112"/>
            <a:ext cx="1485607" cy="1864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1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1" name="+"/>
          <p:cNvSpPr txBox="1"/>
          <p:nvPr/>
        </p:nvSpPr>
        <p:spPr>
          <a:xfrm>
            <a:off x="6938504" y="5086764"/>
            <a:ext cx="1485607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+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3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3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3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Class="entr" nodeType="afterEffect" presetID="9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7" dur="3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8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3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100"/>
                            </p:stCondLst>
                            <p:childTnLst>
                              <p:par>
                                <p:cTn id="33" presetClass="entr" nodeType="afterEffect" presetID="9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3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400"/>
                            </p:stCondLst>
                            <p:childTnLst>
                              <p:par>
                                <p:cTn id="37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3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700"/>
                            </p:stCondLst>
                            <p:childTnLst>
                              <p:par>
                                <p:cTn id="41" presetClass="entr" nodeType="afterEffect" presetID="9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3" dur="3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Class="entr" nodeType="afterEffect" presetID="9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47" dur="3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300"/>
                            </p:stCondLst>
                            <p:childTnLst>
                              <p:par>
                                <p:cTn id="49" presetClass="entr" nodeType="afterEffect" presetID="9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1" dur="3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600"/>
                            </p:stCondLst>
                            <p:childTnLst>
                              <p:par>
                                <p:cTn id="53" presetClass="entr" nodeType="afterEffect" presetID="9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5" dur="3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900"/>
                            </p:stCondLst>
                            <p:childTnLst>
                              <p:par>
                                <p:cTn id="57" presetClass="entr" nodeType="afterEffect" presetID="9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59" dur="3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200"/>
                            </p:stCondLst>
                            <p:childTnLst>
                              <p:par>
                                <p:cTn id="61" presetClass="entr" nodeType="afterEffect" presetID="9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3" dur="3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Class="entr" nodeType="afterEffect" presetID="9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67" dur="3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Class="entr" nodeType="clickEffect" presetSubtype="8" presetID="22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2" dur="4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"/>
                            </p:stCondLst>
                            <p:childTnLst>
                              <p:par>
                                <p:cTn id="74" presetClass="entr" nodeType="afterEffect" presetSubtype="16" presetID="23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6" grpId="4"/>
      <p:bldP build="whole" bldLvl="1" animBg="1" rev="0" advAuto="0" spid="39" grpId="7"/>
      <p:bldP build="whole" bldLvl="1" animBg="1" rev="0" advAuto="0" spid="41" grpId="9"/>
      <p:bldP build="whole" bldLvl="1" animBg="1" rev="0" advAuto="0" spid="45" grpId="13"/>
      <p:bldP build="whole" bldLvl="1" animBg="1" rev="0" advAuto="0" spid="35" grpId="3"/>
      <p:bldP build="whole" bldLvl="1" animBg="1" rev="0" advAuto="0" spid="43" grpId="11"/>
      <p:bldP build="whole" bldLvl="1" animBg="1" rev="0" advAuto="0" spid="40" grpId="8"/>
      <p:bldP build="whole" bldLvl="1" animBg="1" rev="0" advAuto="0" spid="38" grpId="6"/>
      <p:bldP build="whole" bldLvl="1" animBg="1" rev="0" advAuto="0" spid="34" grpId="2"/>
      <p:bldP build="whole" bldLvl="1" animBg="1" rev="0" advAuto="0" spid="47" grpId="15"/>
      <p:bldP build="whole" bldLvl="1" animBg="1" rev="0" advAuto="0" spid="44" grpId="12"/>
      <p:bldP build="whole" bldLvl="1" animBg="1" rev="0" advAuto="0" spid="48" grpId="16"/>
      <p:bldP build="whole" bldLvl="1" animBg="1" rev="0" advAuto="0" spid="49" grpId="18"/>
      <p:bldP build="whole" bldLvl="1" animBg="1" rev="0" advAuto="0" spid="46" grpId="14"/>
      <p:bldP build="whole" bldLvl="1" animBg="1" rev="0" advAuto="0" spid="51" grpId="17"/>
      <p:bldP build="whole" bldLvl="1" animBg="1" rev="0" advAuto="0" spid="42" grpId="10"/>
      <p:bldP build="whole" bldLvl="1" animBg="1" rev="0" advAuto="0" spid="37" grpId="5"/>
      <p:bldP build="whole" bldLvl="1" animBg="1" rev="0" advAuto="0" spid="3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80050" y="4222170"/>
            <a:ext cx="6623900" cy="6635379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Rectangle"/>
          <p:cNvSpPr/>
          <p:nvPr/>
        </p:nvSpPr>
        <p:spPr>
          <a:xfrm>
            <a:off x="8974355" y="4302716"/>
            <a:ext cx="3191771" cy="3166450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55" name="Rectangle"/>
          <p:cNvSpPr/>
          <p:nvPr/>
        </p:nvSpPr>
        <p:spPr>
          <a:xfrm>
            <a:off x="12251835" y="4302716"/>
            <a:ext cx="3191772" cy="3166450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56" name="Rectangle"/>
          <p:cNvSpPr/>
          <p:nvPr/>
        </p:nvSpPr>
        <p:spPr>
          <a:xfrm>
            <a:off x="8974355" y="7560553"/>
            <a:ext cx="3191771" cy="3166450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57" name="Rectangle"/>
          <p:cNvSpPr/>
          <p:nvPr/>
        </p:nvSpPr>
        <p:spPr>
          <a:xfrm>
            <a:off x="12251835" y="7560553"/>
            <a:ext cx="3191772" cy="3166450"/>
          </a:xfrm>
          <a:prstGeom prst="rect">
            <a:avLst/>
          </a:prstGeom>
          <a:solidFill>
            <a:srgbClr val="FF2600"/>
          </a:solidFill>
          <a:ln w="12700"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58" name="Flipping the Switch"/>
          <p:cNvSpPr txBox="1"/>
          <p:nvPr/>
        </p:nvSpPr>
        <p:spPr>
          <a:xfrm>
            <a:off x="7933611" y="828675"/>
            <a:ext cx="8298449" cy="1124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68579" tIns="68579" rIns="68579" bIns="68579">
            <a:spAutoFit/>
          </a:bodyPr>
          <a:lstStyle>
            <a:lvl1pPr defTabSz="1828800">
              <a:defRPr b="1" sz="7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7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Flipping the Switch</a:t>
            </a:r>
          </a:p>
        </p:txBody>
      </p:sp>
      <p:sp>
        <p:nvSpPr>
          <p:cNvPr id="59" name="Activity: Seeing Squares"/>
          <p:cNvSpPr txBox="1"/>
          <p:nvPr/>
        </p:nvSpPr>
        <p:spPr>
          <a:xfrm>
            <a:off x="6555580" y="2041476"/>
            <a:ext cx="11772902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Activity: Seeing Squares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0" name="16"/>
          <p:cNvSpPr txBox="1"/>
          <p:nvPr/>
        </p:nvSpPr>
        <p:spPr>
          <a:xfrm>
            <a:off x="6938504" y="5951456"/>
            <a:ext cx="1485607" cy="1864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16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1" name="1"/>
          <p:cNvSpPr txBox="1"/>
          <p:nvPr/>
        </p:nvSpPr>
        <p:spPr>
          <a:xfrm>
            <a:off x="6902785" y="4344112"/>
            <a:ext cx="1485607" cy="1864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1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2" name="+"/>
          <p:cNvSpPr txBox="1"/>
          <p:nvPr/>
        </p:nvSpPr>
        <p:spPr>
          <a:xfrm>
            <a:off x="6938504" y="5086764"/>
            <a:ext cx="1485607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+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4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Class="entr" nodeType="afterEffect" presetID="9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1" dur="4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4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"/>
                            </p:stCondLst>
                            <p:childTnLst>
                              <p:par>
                                <p:cTn id="17" presetClass="entr" nodeType="afterEffect" presetID="9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9" dur="4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4" grpId="1"/>
      <p:bldP build="whole" bldLvl="1" animBg="1" rev="0" advAuto="0" spid="57" grpId="4"/>
      <p:bldP build="whole" bldLvl="1" animBg="1" rev="0" advAuto="0" spid="55" grpId="2"/>
      <p:bldP build="whole" bldLvl="1" animBg="1" rev="0" advAuto="0" spid="56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80050" y="4222170"/>
            <a:ext cx="6623900" cy="6635379"/>
          </a:xfrm>
          <a:prstGeom prst="rect">
            <a:avLst/>
          </a:prstGeom>
          <a:ln w="12700">
            <a:miter lim="400000"/>
          </a:ln>
        </p:spPr>
      </p:pic>
      <p:sp>
        <p:nvSpPr>
          <p:cNvPr id="65" name="Rectangle"/>
          <p:cNvSpPr/>
          <p:nvPr/>
        </p:nvSpPr>
        <p:spPr>
          <a:xfrm>
            <a:off x="10624689" y="4302716"/>
            <a:ext cx="3191772" cy="3166450"/>
          </a:xfrm>
          <a:prstGeom prst="rect">
            <a:avLst/>
          </a:prstGeom>
          <a:solidFill>
            <a:srgbClr val="FF2600"/>
          </a:solidFill>
          <a:ln w="12700">
            <a:solidFill>
              <a:srgbClr val="000000"/>
            </a:solidFill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66" name="+"/>
          <p:cNvSpPr txBox="1"/>
          <p:nvPr/>
        </p:nvSpPr>
        <p:spPr>
          <a:xfrm>
            <a:off x="6938504" y="6729826"/>
            <a:ext cx="1485607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+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7" name="9"/>
          <p:cNvSpPr txBox="1"/>
          <p:nvPr/>
        </p:nvSpPr>
        <p:spPr>
          <a:xfrm>
            <a:off x="6938504" y="7434021"/>
            <a:ext cx="1485607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9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68" name="Rectangle"/>
          <p:cNvSpPr/>
          <p:nvPr/>
        </p:nvSpPr>
        <p:spPr>
          <a:xfrm>
            <a:off x="12252124" y="5994734"/>
            <a:ext cx="3191772" cy="3166450"/>
          </a:xfrm>
          <a:prstGeom prst="rect">
            <a:avLst/>
          </a:prstGeom>
          <a:solidFill>
            <a:srgbClr val="FF2600"/>
          </a:solidFill>
          <a:ln w="50800">
            <a:solidFill>
              <a:srgbClr val="000000"/>
            </a:solidFill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69" name="Rectangle"/>
          <p:cNvSpPr/>
          <p:nvPr/>
        </p:nvSpPr>
        <p:spPr>
          <a:xfrm>
            <a:off x="10624689" y="7581695"/>
            <a:ext cx="3191772" cy="3166451"/>
          </a:xfrm>
          <a:prstGeom prst="rect">
            <a:avLst/>
          </a:prstGeom>
          <a:solidFill>
            <a:srgbClr val="FF2600"/>
          </a:solidFill>
          <a:ln w="50800">
            <a:solidFill>
              <a:srgbClr val="000000"/>
            </a:solidFill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70" name="Rectangle"/>
          <p:cNvSpPr/>
          <p:nvPr/>
        </p:nvSpPr>
        <p:spPr>
          <a:xfrm>
            <a:off x="8974644" y="5994734"/>
            <a:ext cx="3191771" cy="3166450"/>
          </a:xfrm>
          <a:prstGeom prst="rect">
            <a:avLst/>
          </a:prstGeom>
          <a:solidFill>
            <a:srgbClr val="FF2600"/>
          </a:solidFill>
          <a:ln w="50800">
            <a:solidFill>
              <a:srgbClr val="000000"/>
            </a:solidFill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71" name="Rectangle"/>
          <p:cNvSpPr/>
          <p:nvPr/>
        </p:nvSpPr>
        <p:spPr>
          <a:xfrm>
            <a:off x="10624689" y="5994734"/>
            <a:ext cx="3191772" cy="3166450"/>
          </a:xfrm>
          <a:prstGeom prst="rect">
            <a:avLst/>
          </a:prstGeom>
          <a:solidFill>
            <a:srgbClr val="FF2600"/>
          </a:solidFill>
          <a:ln w="50800">
            <a:solidFill>
              <a:srgbClr val="000000"/>
            </a:solidFill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72" name="Flipping the Switch"/>
          <p:cNvSpPr txBox="1"/>
          <p:nvPr/>
        </p:nvSpPr>
        <p:spPr>
          <a:xfrm>
            <a:off x="7933611" y="828675"/>
            <a:ext cx="8298449" cy="1124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68579" tIns="68579" rIns="68579" bIns="68579">
            <a:spAutoFit/>
          </a:bodyPr>
          <a:lstStyle>
            <a:lvl1pPr defTabSz="1828800">
              <a:defRPr b="1" sz="7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7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Flipping the Switch</a:t>
            </a:r>
          </a:p>
        </p:txBody>
      </p:sp>
      <p:sp>
        <p:nvSpPr>
          <p:cNvPr id="73" name="Activity: Seeing Squares"/>
          <p:cNvSpPr txBox="1"/>
          <p:nvPr/>
        </p:nvSpPr>
        <p:spPr>
          <a:xfrm>
            <a:off x="6555580" y="2041476"/>
            <a:ext cx="11772902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Activity: Seeing Squares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4" name="16"/>
          <p:cNvSpPr txBox="1"/>
          <p:nvPr/>
        </p:nvSpPr>
        <p:spPr>
          <a:xfrm>
            <a:off x="6938504" y="5951456"/>
            <a:ext cx="1485607" cy="1864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16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5" name="1"/>
          <p:cNvSpPr txBox="1"/>
          <p:nvPr/>
        </p:nvSpPr>
        <p:spPr>
          <a:xfrm>
            <a:off x="6902785" y="4344112"/>
            <a:ext cx="1485607" cy="1864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1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6" name="+"/>
          <p:cNvSpPr txBox="1"/>
          <p:nvPr/>
        </p:nvSpPr>
        <p:spPr>
          <a:xfrm>
            <a:off x="6938504" y="5086764"/>
            <a:ext cx="1485607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+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xit" nodeType="afterEffect" presetID="9" grpId="2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0" dur="100" fill="hold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00"/>
                            </p:stCondLst>
                            <p:childTnLst>
                              <p:par>
                                <p:cTn id="17" presetClass="exit" nodeType="afterEffect" presetID="9" grpId="4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8" dur="199" fill="hold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fill="hold">
                                          <p:stCondLst>
                                            <p:cond delay="19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899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3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199"/>
                            </p:stCondLst>
                            <p:childTnLst>
                              <p:par>
                                <p:cTn id="25" presetClass="exit" nodeType="afterEffect" presetID="9" grpId="6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26" dur="199" fill="hold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fill="hold">
                                          <p:stCondLst>
                                            <p:cond delay="198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398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3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698"/>
                            </p:stCondLst>
                            <p:childTnLst>
                              <p:par>
                                <p:cTn id="33" presetClass="exit" nodeType="afterEffect" presetID="9" grpId="8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4" dur="199" fill="hold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fill="hold">
                                          <p:stCondLst>
                                            <p:cond delay="198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897"/>
                            </p:stCondLst>
                            <p:childTnLst>
                              <p:par>
                                <p:cTn id="37" presetClass="entr" nodeType="afterEffect" presetID="9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9" dur="3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Class="entr" nodeType="clickEffect" presetSubtype="8" presetID="22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4" dur="4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"/>
                            </p:stCondLst>
                            <p:childTnLst>
                              <p:par>
                                <p:cTn id="46" presetClass="entr" nodeType="afterEffect" presetSubtype="8" presetID="22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8" dur="7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8" grpId="5"/>
      <p:bldP build="whole" bldLvl="1" animBg="1" rev="0" advAuto="0" spid="68" grpId="6"/>
      <p:bldP build="whole" bldLvl="1" animBg="1" rev="0" advAuto="0" spid="70" grpId="1"/>
      <p:bldP build="whole" bldLvl="1" animBg="1" rev="0" advAuto="0" spid="70" grpId="2"/>
      <p:bldP build="whole" bldLvl="1" animBg="1" rev="0" advAuto="0" spid="71" grpId="8"/>
      <p:bldP build="whole" bldLvl="1" animBg="1" rev="0" advAuto="0" spid="69" grpId="9"/>
      <p:bldP build="whole" bldLvl="1" animBg="1" rev="0" advAuto="0" spid="67" grpId="11"/>
      <p:bldP build="whole" bldLvl="1" animBg="1" rev="0" advAuto="0" spid="66" grpId="10"/>
      <p:bldP build="whole" bldLvl="1" animBg="1" rev="0" advAuto="0" spid="65" grpId="3"/>
      <p:bldP build="whole" bldLvl="1" animBg="1" rev="0" advAuto="0" spid="65" grpId="4"/>
      <p:bldP build="whole" bldLvl="1" animBg="1" rev="0" advAuto="0" spid="71" grpId="7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80050" y="4222170"/>
            <a:ext cx="6623900" cy="6635379"/>
          </a:xfrm>
          <a:prstGeom prst="rect">
            <a:avLst/>
          </a:prstGeom>
          <a:ln w="12700">
            <a:miter lim="400000"/>
          </a:ln>
        </p:spPr>
      </p:pic>
      <p:sp>
        <p:nvSpPr>
          <p:cNvPr id="79" name="Rectangle"/>
          <p:cNvSpPr/>
          <p:nvPr/>
        </p:nvSpPr>
        <p:spPr>
          <a:xfrm>
            <a:off x="8974355" y="4302716"/>
            <a:ext cx="4868443" cy="4929368"/>
          </a:xfrm>
          <a:prstGeom prst="rect">
            <a:avLst/>
          </a:prstGeom>
          <a:solidFill>
            <a:srgbClr val="FF2600"/>
          </a:solidFill>
          <a:ln w="50800">
            <a:solidFill>
              <a:srgbClr val="000000"/>
            </a:solidFill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80" name="16"/>
          <p:cNvSpPr txBox="1"/>
          <p:nvPr/>
        </p:nvSpPr>
        <p:spPr>
          <a:xfrm>
            <a:off x="6938504" y="5951456"/>
            <a:ext cx="1485607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16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1" name="+"/>
          <p:cNvSpPr txBox="1"/>
          <p:nvPr/>
        </p:nvSpPr>
        <p:spPr>
          <a:xfrm>
            <a:off x="6938504" y="6729826"/>
            <a:ext cx="1485607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+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2" name="9"/>
          <p:cNvSpPr txBox="1"/>
          <p:nvPr/>
        </p:nvSpPr>
        <p:spPr>
          <a:xfrm>
            <a:off x="6938504" y="7434021"/>
            <a:ext cx="1485607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9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3" name="Rectangle"/>
          <p:cNvSpPr/>
          <p:nvPr/>
        </p:nvSpPr>
        <p:spPr>
          <a:xfrm>
            <a:off x="10602383" y="4302716"/>
            <a:ext cx="4868443" cy="4929368"/>
          </a:xfrm>
          <a:prstGeom prst="rect">
            <a:avLst/>
          </a:prstGeom>
          <a:solidFill>
            <a:srgbClr val="FF2600"/>
          </a:solidFill>
          <a:ln w="50800">
            <a:solidFill>
              <a:srgbClr val="000000"/>
            </a:solidFill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84" name="Rectangle"/>
          <p:cNvSpPr/>
          <p:nvPr/>
        </p:nvSpPr>
        <p:spPr>
          <a:xfrm>
            <a:off x="8974355" y="5871221"/>
            <a:ext cx="4868443" cy="4929368"/>
          </a:xfrm>
          <a:prstGeom prst="rect">
            <a:avLst/>
          </a:prstGeom>
          <a:solidFill>
            <a:srgbClr val="FF2600"/>
          </a:solidFill>
          <a:ln w="50800">
            <a:solidFill>
              <a:srgbClr val="000000"/>
            </a:solidFill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85" name="Rectangle"/>
          <p:cNvSpPr/>
          <p:nvPr/>
        </p:nvSpPr>
        <p:spPr>
          <a:xfrm>
            <a:off x="10602383" y="5871221"/>
            <a:ext cx="4868443" cy="4929368"/>
          </a:xfrm>
          <a:prstGeom prst="rect">
            <a:avLst/>
          </a:prstGeom>
          <a:solidFill>
            <a:srgbClr val="FF2600"/>
          </a:solidFill>
          <a:ln w="50800">
            <a:solidFill>
              <a:srgbClr val="000000"/>
            </a:solidFill>
            <a:miter lim="400000"/>
          </a:ln>
        </p:spPr>
        <p:txBody>
          <a:bodyPr lIns="68579" tIns="68579" rIns="68579" bIns="68579"/>
          <a:lstStyle/>
          <a:p>
            <a:pPr algn="l" defTabSz="1828800">
              <a:defRPr b="1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86" name="+"/>
          <p:cNvSpPr txBox="1"/>
          <p:nvPr/>
        </p:nvSpPr>
        <p:spPr>
          <a:xfrm>
            <a:off x="6938504" y="8063326"/>
            <a:ext cx="1485607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+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7" name="4"/>
          <p:cNvSpPr txBox="1"/>
          <p:nvPr/>
        </p:nvSpPr>
        <p:spPr>
          <a:xfrm>
            <a:off x="6938504" y="8767521"/>
            <a:ext cx="1485607" cy="1864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4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8" name="= 30"/>
          <p:cNvSpPr txBox="1"/>
          <p:nvPr/>
        </p:nvSpPr>
        <p:spPr>
          <a:xfrm>
            <a:off x="6460300" y="10085607"/>
            <a:ext cx="1892374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= 30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9" name="Flipping the Switch"/>
          <p:cNvSpPr txBox="1"/>
          <p:nvPr/>
        </p:nvSpPr>
        <p:spPr>
          <a:xfrm>
            <a:off x="7933611" y="828675"/>
            <a:ext cx="8298449" cy="1124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68579" tIns="68579" rIns="68579" bIns="68579">
            <a:spAutoFit/>
          </a:bodyPr>
          <a:lstStyle>
            <a:lvl1pPr defTabSz="1828800">
              <a:defRPr b="1" sz="7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7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Flipping the Switch</a:t>
            </a:r>
          </a:p>
        </p:txBody>
      </p:sp>
      <p:sp>
        <p:nvSpPr>
          <p:cNvPr id="90" name="Activity: Seeing Squares"/>
          <p:cNvSpPr txBox="1"/>
          <p:nvPr/>
        </p:nvSpPr>
        <p:spPr>
          <a:xfrm>
            <a:off x="6555580" y="2041476"/>
            <a:ext cx="11772902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Activity: Seeing Squares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91" name="1"/>
          <p:cNvSpPr txBox="1"/>
          <p:nvPr/>
        </p:nvSpPr>
        <p:spPr>
          <a:xfrm>
            <a:off x="6902785" y="4344112"/>
            <a:ext cx="1485607" cy="1864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1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92" name="+"/>
          <p:cNvSpPr txBox="1"/>
          <p:nvPr/>
        </p:nvSpPr>
        <p:spPr>
          <a:xfrm>
            <a:off x="6938504" y="5086764"/>
            <a:ext cx="1485607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+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93" name="Line"/>
          <p:cNvSpPr/>
          <p:nvPr/>
        </p:nvSpPr>
        <p:spPr>
          <a:xfrm>
            <a:off x="6617022" y="9938258"/>
            <a:ext cx="1892373" cy="1"/>
          </a:xfrm>
          <a:prstGeom prst="line">
            <a:avLst/>
          </a:prstGeom>
          <a:ln w="127000">
            <a:solidFill>
              <a:srgbClr val="000000"/>
            </a:solidFill>
            <a:miter lim="400000"/>
          </a:ln>
        </p:spPr>
        <p:txBody>
          <a:bodyPr lIns="71437" tIns="71437" rIns="71437" bIns="71437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3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Class="exit" nodeType="afterEffect" presetID="9" grpId="2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0" dur="300" fill="hold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Class="entr" nodeType="afterEffect" presetID="9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3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"/>
                            </p:stCondLst>
                            <p:childTnLst>
                              <p:par>
                                <p:cTn id="17" presetClass="exit" nodeType="afterEffect" presetID="9" grpId="4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18" dur="300" fill="hold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00"/>
                            </p:stCondLst>
                            <p:childTnLst>
                              <p:par>
                                <p:cTn id="21" presetClass="entr" nodeType="afterEffect" presetID="9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3" dur="3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Class="exit" nodeType="afterEffect" presetID="9" grpId="6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26" dur="300" fill="hold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800"/>
                            </p:stCondLst>
                            <p:childTnLst>
                              <p:par>
                                <p:cTn id="29" presetClass="entr" nodeType="afterEffect" presetID="9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1" dur="3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100"/>
                            </p:stCondLst>
                            <p:childTnLst>
                              <p:par>
                                <p:cTn id="33" presetClass="exit" nodeType="afterEffect" presetID="9" grpId="8" fill="hold">
                                  <p:stCondLst>
                                    <p:cond delay="100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animEffect filter="dissolve" transition="out">
                                      <p:cBhvr>
                                        <p:cTn id="34" dur="800" fill="hold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fill="hold">
                                          <p:stCondLst>
                                            <p:cond delay="7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8" presetID="22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0" dur="499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99"/>
                            </p:stCondLst>
                            <p:childTnLst>
                              <p:par>
                                <p:cTn id="42" presetClass="entr" nodeType="afterEffect" presetSubtype="16" presetID="23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99"/>
                            </p:stCondLst>
                            <p:childTnLst>
                              <p:par>
                                <p:cTn id="47" presetClass="entr" nodeType="afterEffect" presetSubtype="16" presetID="23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499"/>
                            </p:stCondLst>
                            <p:childTnLst>
                              <p:par>
                                <p:cTn id="52" presetClass="entr" nodeType="afterEffect" presetSubtype="16" presetID="23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5" grpId="5"/>
      <p:bldP build="whole" bldLvl="1" animBg="1" rev="0" advAuto="0" spid="85" grpId="6"/>
      <p:bldP build="whole" bldLvl="1" animBg="1" rev="0" advAuto="0" spid="84" grpId="7"/>
      <p:bldP build="whole" bldLvl="1" animBg="1" rev="0" advAuto="0" spid="84" grpId="8"/>
      <p:bldP build="whole" bldLvl="1" animBg="1" rev="0" advAuto="0" spid="88" grpId="12"/>
      <p:bldP build="whole" bldLvl="1" animBg="1" rev="0" advAuto="0" spid="83" grpId="3"/>
      <p:bldP build="whole" bldLvl="1" animBg="1" rev="0" advAuto="0" spid="86" grpId="10"/>
      <p:bldP build="whole" bldLvl="1" animBg="1" rev="0" advAuto="0" spid="87" grpId="11"/>
      <p:bldP build="whole" bldLvl="1" animBg="1" rev="0" advAuto="0" spid="79" grpId="1"/>
      <p:bldP build="whole" bldLvl="1" animBg="1" rev="0" advAuto="0" spid="79" grpId="2"/>
      <p:bldP build="whole" bldLvl="1" animBg="1" rev="0" advAuto="0" spid="93" grpId="9"/>
      <p:bldP build="whole" bldLvl="1" animBg="1" rev="0" advAuto="0" spid="83" grpId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278601" y="3208043"/>
            <a:ext cx="4537426" cy="4545290"/>
          </a:xfrm>
          <a:prstGeom prst="rect">
            <a:avLst/>
          </a:prstGeom>
          <a:ln w="12700">
            <a:miter lim="400000"/>
          </a:ln>
        </p:spPr>
      </p:pic>
      <p:sp>
        <p:nvSpPr>
          <p:cNvPr id="96" name="Processing:…"/>
          <p:cNvSpPr txBox="1"/>
          <p:nvPr/>
        </p:nvSpPr>
        <p:spPr>
          <a:xfrm>
            <a:off x="3897866" y="4513048"/>
            <a:ext cx="13619486" cy="9719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/>
          <a:p>
            <a:pPr algn="l" defTabSz="1828800">
              <a:defRPr b="1" sz="4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Processing:</a:t>
            </a:r>
          </a:p>
          <a:p>
            <a:pPr marL="210312" indent="-210312" algn="l" defTabSz="1828800">
              <a:buSzPct val="100000"/>
              <a:buChar char="•"/>
              <a:defRPr b="1" sz="4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many squares did you see at first?</a:t>
            </a:r>
          </a:p>
          <a:p>
            <a:pPr marL="210312" indent="-210312" algn="l" defTabSz="1828800">
              <a:buSzPct val="100000"/>
              <a:buChar char="•"/>
              <a:defRPr b="1" sz="4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many squares did you see after you had some time to study the design?</a:t>
            </a:r>
          </a:p>
          <a:p>
            <a:pPr marL="210312" indent="-210312" algn="l" defTabSz="1828800">
              <a:buSzPct val="100000"/>
              <a:buChar char="•"/>
              <a:defRPr b="1" sz="4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Why did you keep seeing more squares?</a:t>
            </a:r>
          </a:p>
          <a:p>
            <a:pPr marL="210312" indent="-210312" algn="l" defTabSz="1828800">
              <a:buSzPct val="100000"/>
              <a:buChar char="•"/>
              <a:defRPr b="1" sz="4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Were you surprised by how many total squares were actually there?</a:t>
            </a:r>
          </a:p>
          <a:p>
            <a:pPr marL="210312" indent="-210312" algn="l" defTabSz="1828800">
              <a:buSzPct val="100000"/>
              <a:buChar char="•"/>
              <a:defRPr b="1" sz="4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can looking at challenges differently give us more options? </a:t>
            </a:r>
          </a:p>
          <a:p>
            <a:pPr marL="210312" indent="-210312" algn="l" defTabSz="1828800">
              <a:buSzPct val="100000"/>
              <a:buChar char="•"/>
              <a:defRPr b="1" sz="4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How else does this activity relate to Flip the Switch?</a:t>
            </a:r>
          </a:p>
          <a:p>
            <a:pPr algn="l" defTabSz="1828800">
              <a:defRPr b="1" sz="4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</a:p>
          <a:p>
            <a:pPr algn="l" defTabSz="1828800">
              <a:defRPr b="1" sz="4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97" name="Flipping the Switch"/>
          <p:cNvSpPr txBox="1"/>
          <p:nvPr/>
        </p:nvSpPr>
        <p:spPr>
          <a:xfrm>
            <a:off x="7933611" y="828675"/>
            <a:ext cx="8298449" cy="11240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68579" tIns="68579" rIns="68579" bIns="68579">
            <a:spAutoFit/>
          </a:bodyPr>
          <a:lstStyle>
            <a:lvl1pPr defTabSz="1828800">
              <a:defRPr b="1" sz="7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7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Flipping the Switch</a:t>
            </a:r>
          </a:p>
        </p:txBody>
      </p:sp>
      <p:sp>
        <p:nvSpPr>
          <p:cNvPr id="98" name="Activity: Seeing Squares"/>
          <p:cNvSpPr txBox="1"/>
          <p:nvPr/>
        </p:nvSpPr>
        <p:spPr>
          <a:xfrm>
            <a:off x="6555580" y="2041476"/>
            <a:ext cx="11772902" cy="1864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8579" tIns="68579" rIns="68579" bIns="68579">
            <a:spAutoFit/>
          </a:bodyPr>
          <a:lstStyle>
            <a:lvl1pPr defTabSz="1828800">
              <a:defRPr b="1" sz="6000">
                <a:solidFill>
                  <a:srgbClr val="000000"/>
                </a:solidFill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1800">
                <a:effectLst/>
              </a:defRPr>
            </a:pPr>
            <a:r>
              <a:rPr sz="6000">
                <a:effectLst>
                  <a:outerShdw sx="100000" sy="100000" kx="0" ky="0" algn="b" rotWithShape="0" blurRad="50800" dist="38100" dir="2700000">
                    <a:srgbClr val="000000">
                      <a:alpha val="43000"/>
                    </a:srgbClr>
                  </a:outerShdw>
                </a:effectLst>
              </a:rPr>
              <a:t>Activity: Seeing Squares</a:t>
            </a:r>
            <a:endParaRPr sz="6000">
              <a:effectLst>
                <a:outerShdw sx="100000" sy="100000" kx="0" ky="0" algn="b" rotWithShape="0"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9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5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0" dur="500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5" dur="500"/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0" dur="500"/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5" dur="500"/>
                                        <p:tgtEl>
                                          <p:spTgt spid="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0" dur="500"/>
                                        <p:tgtEl>
                                          <p:spTgt spid="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5" dur="500"/>
                                        <p:tgtEl>
                                          <p:spTgt spid="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0" dur="500"/>
                                        <p:tgtEl>
                                          <p:spTgt spid="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5" dur="500"/>
                                        <p:tgtEl>
                                          <p:spTgt spid="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96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howroom">
  <a:themeElements>
    <a:clrScheme name="Showroom">
      <a:dk1>
        <a:srgbClr val="000000"/>
      </a:dk1>
      <a:lt1>
        <a:srgbClr val="FFFFFF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 upright="0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