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1pPr>
    <a:lvl2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2pPr>
    <a:lvl3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3pPr>
    <a:lvl4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4pPr>
    <a:lvl5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5pPr>
    <a:lvl6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6pPr>
    <a:lvl7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7pPr>
    <a:lvl8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8pPr>
    <a:lvl9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satOff val="1848"/>
              <a:lumOff val="-15262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6">
                  <a:satOff val="1848"/>
                  <a:lumOff val="-15262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6">
                  <a:satOff val="1848"/>
                  <a:lumOff val="-15262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0" cap="flat">
              <a:noFill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0" cap="flat">
              <a:noFill/>
              <a:miter lim="400000"/>
            </a:ln>
          </a:insideH>
          <a:insideV>
            <a:ln w="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5E6E5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A5F5E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BEBEB"/>
          </a:solidFill>
        </a:fill>
      </a:tcStyle>
    </a:band2H>
    <a:firstCo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E5E6E5"/>
          </a:solidFill>
        </a:fill>
      </a:tcStyle>
    </a:firstCol>
    <a:lastRow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lastRow>
    <a:firstRow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A5F5E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A5F5E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0" name="Shape 10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So the first step in becoming resilient is recognizing that inside of each of us is a switch. Another important part of the breakthrough that we have discovered relates to this battery.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3548062" y="357187"/>
            <a:ext cx="17287876" cy="342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3548062" y="3839765"/>
            <a:ext cx="17287876" cy="8858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2882" y="13038931"/>
            <a:ext cx="460376" cy="4984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 anchor="b">
            <a:spAutoFit/>
          </a:bodyPr>
          <a:lstStyle>
            <a:lvl1pPr>
              <a:defRPr sz="2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</p:sldLayoutIdLst>
  <p:transition xmlns:p14="http://schemas.microsoft.com/office/powerpoint/2010/main" spd="med" advClick="1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100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100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100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100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100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100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100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100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100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9pPr>
    </p:titleStyle>
    <p:bodyStyle>
      <a:lvl1pPr marL="724452" marR="0" indent="-724452" algn="l" defTabSz="821531" rtl="0" latinLnBrk="0">
        <a:lnSpc>
          <a:spcPct val="120000"/>
        </a:lnSpc>
        <a:spcBef>
          <a:spcPts val="64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64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1pPr>
      <a:lvl2pPr marL="1245152" marR="0" indent="-724452" algn="l" defTabSz="821531" rtl="0" latinLnBrk="0">
        <a:lnSpc>
          <a:spcPct val="120000"/>
        </a:lnSpc>
        <a:spcBef>
          <a:spcPts val="64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64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2pPr>
      <a:lvl3pPr marL="1765852" marR="0" indent="-724452" algn="l" defTabSz="821531" rtl="0" latinLnBrk="0">
        <a:lnSpc>
          <a:spcPct val="120000"/>
        </a:lnSpc>
        <a:spcBef>
          <a:spcPts val="64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64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3pPr>
      <a:lvl4pPr marL="2286552" marR="0" indent="-724452" algn="l" defTabSz="821531" rtl="0" latinLnBrk="0">
        <a:lnSpc>
          <a:spcPct val="120000"/>
        </a:lnSpc>
        <a:spcBef>
          <a:spcPts val="64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64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4pPr>
      <a:lvl5pPr marL="2807252" marR="0" indent="-724452" algn="l" defTabSz="821531" rtl="0" latinLnBrk="0">
        <a:lnSpc>
          <a:spcPct val="120000"/>
        </a:lnSpc>
        <a:spcBef>
          <a:spcPts val="64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64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5pPr>
      <a:lvl6pPr marL="3327952" marR="0" indent="-724452" algn="l" defTabSz="821531" rtl="0" latinLnBrk="0">
        <a:lnSpc>
          <a:spcPct val="120000"/>
        </a:lnSpc>
        <a:spcBef>
          <a:spcPts val="64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64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6pPr>
      <a:lvl7pPr marL="3848652" marR="0" indent="-724452" algn="l" defTabSz="821531" rtl="0" latinLnBrk="0">
        <a:lnSpc>
          <a:spcPct val="120000"/>
        </a:lnSpc>
        <a:spcBef>
          <a:spcPts val="64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64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7pPr>
      <a:lvl8pPr marL="4369352" marR="0" indent="-724452" algn="l" defTabSz="821531" rtl="0" latinLnBrk="0">
        <a:lnSpc>
          <a:spcPct val="120000"/>
        </a:lnSpc>
        <a:spcBef>
          <a:spcPts val="64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64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8pPr>
      <a:lvl9pPr marL="4890052" marR="0" indent="-724452" algn="l" defTabSz="821531" rtl="0" latinLnBrk="0">
        <a:lnSpc>
          <a:spcPct val="120000"/>
        </a:lnSpc>
        <a:spcBef>
          <a:spcPts val="64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64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9pPr>
    </p:bodyStyle>
    <p:otherStyle>
      <a:lvl1pPr marL="0" marR="0" indent="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80050" y="4222170"/>
            <a:ext cx="6623900" cy="6635379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Flipping the Switch"/>
          <p:cNvSpPr txBox="1"/>
          <p:nvPr/>
        </p:nvSpPr>
        <p:spPr>
          <a:xfrm>
            <a:off x="7933611" y="828675"/>
            <a:ext cx="8298449" cy="11240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8579" tIns="68579" rIns="68579" bIns="68579">
            <a:spAutoFit/>
          </a:bodyPr>
          <a:lstStyle>
            <a:lvl1pPr defTabSz="1828800">
              <a:defRPr b="1" sz="7000">
                <a:solidFill>
                  <a:srgbClr val="000000"/>
                </a:solidFill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effectLst/>
              </a:defRPr>
            </a:pPr>
            <a:r>
              <a:rPr sz="7000"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</a:rPr>
              <a:t>Flipping the Switch</a:t>
            </a:r>
          </a:p>
        </p:txBody>
      </p:sp>
      <p:sp>
        <p:nvSpPr>
          <p:cNvPr id="22" name="Activity: Seeing Squares"/>
          <p:cNvSpPr txBox="1"/>
          <p:nvPr/>
        </p:nvSpPr>
        <p:spPr>
          <a:xfrm>
            <a:off x="6555580" y="2041476"/>
            <a:ext cx="11772902" cy="1864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8579" tIns="68579" rIns="68579" bIns="68579">
            <a:spAutoFit/>
          </a:bodyPr>
          <a:lstStyle>
            <a:lvl1pPr defTabSz="1828800">
              <a:defRPr b="1" sz="6000">
                <a:solidFill>
                  <a:srgbClr val="000000"/>
                </a:solidFill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effectLst/>
              </a:defRPr>
            </a:pPr>
            <a:r>
              <a:rPr sz="6000"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</a:rPr>
              <a:t>Activity: Seeing Squares</a:t>
            </a:r>
            <a:endParaRPr sz="6000">
              <a:effectLst>
                <a:outerShdw sx="100000" sy="100000" kx="0" ky="0" algn="b" rotWithShape="0"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xit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" grpId="1"/>
      <p:bldP build="whole" bldLvl="1" animBg="1" rev="0" advAuto="0" spid="20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80050" y="4222170"/>
            <a:ext cx="6623900" cy="6635379"/>
          </a:xfrm>
          <a:prstGeom prst="rect">
            <a:avLst/>
          </a:prstGeom>
          <a:ln w="12700">
            <a:miter lim="400000"/>
          </a:ln>
        </p:spPr>
      </p:pic>
      <p:sp>
        <p:nvSpPr>
          <p:cNvPr id="25" name="Rectangle"/>
          <p:cNvSpPr/>
          <p:nvPr/>
        </p:nvSpPr>
        <p:spPr>
          <a:xfrm>
            <a:off x="8974355" y="4302716"/>
            <a:ext cx="6435290" cy="6474286"/>
          </a:xfrm>
          <a:prstGeom prst="rect">
            <a:avLst/>
          </a:prstGeom>
          <a:solidFill>
            <a:srgbClr val="FF2600"/>
          </a:solidFill>
          <a:ln w="50800">
            <a:solidFill>
              <a:srgbClr val="000000"/>
            </a:solidFill>
            <a:miter lim="400000"/>
          </a:ln>
        </p:spPr>
        <p:txBody>
          <a:bodyPr lIns="68579" tIns="68579" rIns="68579" bIns="68579"/>
          <a:lstStyle/>
          <a:p>
            <a:pPr algn="l" defTabSz="1828800">
              <a:defRPr b="1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26" name="1"/>
          <p:cNvSpPr txBox="1"/>
          <p:nvPr/>
        </p:nvSpPr>
        <p:spPr>
          <a:xfrm>
            <a:off x="6902785" y="4344112"/>
            <a:ext cx="1485607" cy="1864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8579" tIns="68579" rIns="68579" bIns="68579">
            <a:spAutoFit/>
          </a:bodyPr>
          <a:lstStyle>
            <a:lvl1pPr defTabSz="1828800">
              <a:defRPr b="1" sz="6000">
                <a:solidFill>
                  <a:srgbClr val="000000"/>
                </a:solidFill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effectLst/>
              </a:defRPr>
            </a:pPr>
            <a:r>
              <a:rPr sz="6000"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</a:rPr>
              <a:t>1</a:t>
            </a:r>
            <a:endParaRPr sz="6000">
              <a:effectLst>
                <a:outerShdw sx="100000" sy="100000" kx="0" ky="0" algn="b" rotWithShape="0"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7" name="Flipping the Switch"/>
          <p:cNvSpPr txBox="1"/>
          <p:nvPr/>
        </p:nvSpPr>
        <p:spPr>
          <a:xfrm>
            <a:off x="7933611" y="828675"/>
            <a:ext cx="8298449" cy="11240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8579" tIns="68579" rIns="68579" bIns="68579">
            <a:spAutoFit/>
          </a:bodyPr>
          <a:lstStyle>
            <a:lvl1pPr defTabSz="1828800">
              <a:defRPr b="1" sz="7000">
                <a:solidFill>
                  <a:srgbClr val="000000"/>
                </a:solidFill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effectLst/>
              </a:defRPr>
            </a:pPr>
            <a:r>
              <a:rPr sz="7000"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</a:rPr>
              <a:t>Flipping the Switch</a:t>
            </a:r>
          </a:p>
        </p:txBody>
      </p:sp>
      <p:sp>
        <p:nvSpPr>
          <p:cNvPr id="28" name="Activity: Seeing Squares"/>
          <p:cNvSpPr txBox="1"/>
          <p:nvPr/>
        </p:nvSpPr>
        <p:spPr>
          <a:xfrm>
            <a:off x="6555580" y="2041476"/>
            <a:ext cx="11772902" cy="1864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8579" tIns="68579" rIns="68579" bIns="68579">
            <a:spAutoFit/>
          </a:bodyPr>
          <a:lstStyle>
            <a:lvl1pPr defTabSz="1828800">
              <a:defRPr b="1" sz="6000">
                <a:solidFill>
                  <a:srgbClr val="000000"/>
                </a:solidFill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effectLst/>
              </a:defRPr>
            </a:pPr>
            <a:r>
              <a:rPr sz="6000"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</a:rPr>
              <a:t>Activity: Seeing Squares</a:t>
            </a:r>
            <a:endParaRPr sz="6000">
              <a:effectLst>
                <a:outerShdw sx="100000" sy="100000" kx="0" ky="0" algn="b" rotWithShape="0"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Class="entr" nodeType="afterEffect" presetSubtype="16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" grpId="2"/>
      <p:bldP build="whole" bldLvl="1" animBg="1" rev="0" advAuto="0" spid="2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lipping the Switch"/>
          <p:cNvSpPr txBox="1"/>
          <p:nvPr/>
        </p:nvSpPr>
        <p:spPr>
          <a:xfrm>
            <a:off x="7933611" y="828675"/>
            <a:ext cx="8298449" cy="11240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8579" tIns="68579" rIns="68579" bIns="68579">
            <a:spAutoFit/>
          </a:bodyPr>
          <a:lstStyle>
            <a:lvl1pPr defTabSz="1828800">
              <a:defRPr b="1" sz="7000">
                <a:solidFill>
                  <a:srgbClr val="000000"/>
                </a:solidFill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effectLst/>
              </a:defRPr>
            </a:pPr>
            <a:r>
              <a:rPr sz="7000"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</a:rPr>
              <a:t>Flipping the Switch</a:t>
            </a:r>
          </a:p>
        </p:txBody>
      </p:sp>
      <p:sp>
        <p:nvSpPr>
          <p:cNvPr id="31" name="Activity: Seeing Squares"/>
          <p:cNvSpPr txBox="1"/>
          <p:nvPr/>
        </p:nvSpPr>
        <p:spPr>
          <a:xfrm>
            <a:off x="6555580" y="2041476"/>
            <a:ext cx="11772902" cy="1864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8579" tIns="68579" rIns="68579" bIns="68579">
            <a:spAutoFit/>
          </a:bodyPr>
          <a:lstStyle>
            <a:lvl1pPr defTabSz="1828800">
              <a:defRPr b="1" sz="6000">
                <a:solidFill>
                  <a:srgbClr val="000000"/>
                </a:solidFill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effectLst/>
              </a:defRPr>
            </a:pPr>
            <a:r>
              <a:rPr sz="6000"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</a:rPr>
              <a:t>Activity: Seeing Squares</a:t>
            </a:r>
            <a:endParaRPr sz="6000">
              <a:effectLst>
                <a:outerShdw sx="100000" sy="100000" kx="0" ky="0" algn="b" rotWithShape="0"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3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80050" y="4222170"/>
            <a:ext cx="6623900" cy="6635379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Rectangle"/>
          <p:cNvSpPr/>
          <p:nvPr/>
        </p:nvSpPr>
        <p:spPr>
          <a:xfrm>
            <a:off x="8974355" y="4302716"/>
            <a:ext cx="1573647" cy="1609711"/>
          </a:xfrm>
          <a:prstGeom prst="rect">
            <a:avLst/>
          </a:prstGeom>
          <a:solidFill>
            <a:srgbClr val="FF2600"/>
          </a:solidFill>
          <a:ln w="12700">
            <a:miter lim="400000"/>
          </a:ln>
        </p:spPr>
        <p:txBody>
          <a:bodyPr lIns="68579" tIns="68579" rIns="68579" bIns="68579"/>
          <a:lstStyle/>
          <a:p>
            <a:pPr algn="l" defTabSz="1828800">
              <a:defRPr b="1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4" name="Rectangle"/>
          <p:cNvSpPr/>
          <p:nvPr/>
        </p:nvSpPr>
        <p:spPr>
          <a:xfrm>
            <a:off x="10611908" y="4302716"/>
            <a:ext cx="1573647" cy="1609711"/>
          </a:xfrm>
          <a:prstGeom prst="rect">
            <a:avLst/>
          </a:prstGeom>
          <a:solidFill>
            <a:srgbClr val="FF2600"/>
          </a:solidFill>
          <a:ln w="12700">
            <a:miter lim="400000"/>
          </a:ln>
        </p:spPr>
        <p:txBody>
          <a:bodyPr lIns="68579" tIns="68579" rIns="68579" bIns="68579"/>
          <a:lstStyle/>
          <a:p>
            <a:pPr algn="l" defTabSz="1828800">
              <a:defRPr b="1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5" name="Rectangle"/>
          <p:cNvSpPr/>
          <p:nvPr/>
        </p:nvSpPr>
        <p:spPr>
          <a:xfrm>
            <a:off x="12239936" y="4302716"/>
            <a:ext cx="1573647" cy="1609711"/>
          </a:xfrm>
          <a:prstGeom prst="rect">
            <a:avLst/>
          </a:prstGeom>
          <a:solidFill>
            <a:srgbClr val="FF2600"/>
          </a:solidFill>
          <a:ln w="12700">
            <a:miter lim="400000"/>
          </a:ln>
        </p:spPr>
        <p:txBody>
          <a:bodyPr lIns="68579" tIns="68579" rIns="68579" bIns="68579"/>
          <a:lstStyle/>
          <a:p>
            <a:pPr algn="l" defTabSz="1828800">
              <a:defRPr b="1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6" name="Rectangle"/>
          <p:cNvSpPr/>
          <p:nvPr/>
        </p:nvSpPr>
        <p:spPr>
          <a:xfrm>
            <a:off x="13867965" y="4302716"/>
            <a:ext cx="1573646" cy="1609711"/>
          </a:xfrm>
          <a:prstGeom prst="rect">
            <a:avLst/>
          </a:prstGeom>
          <a:solidFill>
            <a:srgbClr val="FF2600"/>
          </a:solidFill>
          <a:ln w="12700">
            <a:miter lim="400000"/>
          </a:ln>
        </p:spPr>
        <p:txBody>
          <a:bodyPr lIns="68579" tIns="68579" rIns="68579" bIns="68579"/>
          <a:lstStyle/>
          <a:p>
            <a:pPr algn="l" defTabSz="1828800">
              <a:defRPr b="1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7" name="Rectangle"/>
          <p:cNvSpPr/>
          <p:nvPr/>
        </p:nvSpPr>
        <p:spPr>
          <a:xfrm>
            <a:off x="8974355" y="5921966"/>
            <a:ext cx="1573647" cy="1609711"/>
          </a:xfrm>
          <a:prstGeom prst="rect">
            <a:avLst/>
          </a:prstGeom>
          <a:solidFill>
            <a:srgbClr val="FF2600"/>
          </a:solidFill>
          <a:ln w="12700">
            <a:miter lim="400000"/>
          </a:ln>
        </p:spPr>
        <p:txBody>
          <a:bodyPr lIns="68579" tIns="68579" rIns="68579" bIns="68579"/>
          <a:lstStyle/>
          <a:p>
            <a:pPr algn="l" defTabSz="1828800">
              <a:defRPr b="1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8" name="Rectangle"/>
          <p:cNvSpPr/>
          <p:nvPr/>
        </p:nvSpPr>
        <p:spPr>
          <a:xfrm>
            <a:off x="10611908" y="5921966"/>
            <a:ext cx="1573647" cy="1609711"/>
          </a:xfrm>
          <a:prstGeom prst="rect">
            <a:avLst/>
          </a:prstGeom>
          <a:solidFill>
            <a:srgbClr val="FF2600"/>
          </a:solidFill>
          <a:ln w="12700">
            <a:miter lim="400000"/>
          </a:ln>
        </p:spPr>
        <p:txBody>
          <a:bodyPr lIns="68579" tIns="68579" rIns="68579" bIns="68579"/>
          <a:lstStyle/>
          <a:p>
            <a:pPr algn="l" defTabSz="1828800">
              <a:defRPr b="1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9" name="Rectangle"/>
          <p:cNvSpPr/>
          <p:nvPr/>
        </p:nvSpPr>
        <p:spPr>
          <a:xfrm>
            <a:off x="12239936" y="5921966"/>
            <a:ext cx="1573647" cy="1609711"/>
          </a:xfrm>
          <a:prstGeom prst="rect">
            <a:avLst/>
          </a:prstGeom>
          <a:solidFill>
            <a:srgbClr val="FF2600"/>
          </a:solidFill>
          <a:ln w="12700">
            <a:miter lim="400000"/>
          </a:ln>
        </p:spPr>
        <p:txBody>
          <a:bodyPr lIns="68579" tIns="68579" rIns="68579" bIns="68579"/>
          <a:lstStyle/>
          <a:p>
            <a:pPr algn="l" defTabSz="1828800">
              <a:defRPr b="1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40" name="Rectangle"/>
          <p:cNvSpPr/>
          <p:nvPr/>
        </p:nvSpPr>
        <p:spPr>
          <a:xfrm>
            <a:off x="13867965" y="5921966"/>
            <a:ext cx="1573646" cy="1609711"/>
          </a:xfrm>
          <a:prstGeom prst="rect">
            <a:avLst/>
          </a:prstGeom>
          <a:solidFill>
            <a:srgbClr val="FF2600"/>
          </a:solidFill>
          <a:ln w="12700">
            <a:miter lim="400000"/>
          </a:ln>
        </p:spPr>
        <p:txBody>
          <a:bodyPr lIns="68579" tIns="68579" rIns="68579" bIns="68579"/>
          <a:lstStyle/>
          <a:p>
            <a:pPr algn="l" defTabSz="1828800">
              <a:defRPr b="1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41" name="Rectangle"/>
          <p:cNvSpPr/>
          <p:nvPr/>
        </p:nvSpPr>
        <p:spPr>
          <a:xfrm>
            <a:off x="8980705" y="7557091"/>
            <a:ext cx="1573647" cy="1609711"/>
          </a:xfrm>
          <a:prstGeom prst="rect">
            <a:avLst/>
          </a:prstGeom>
          <a:solidFill>
            <a:srgbClr val="FF2600"/>
          </a:solidFill>
          <a:ln w="12700">
            <a:miter lim="400000"/>
          </a:ln>
        </p:spPr>
        <p:txBody>
          <a:bodyPr lIns="68579" tIns="68579" rIns="68579" bIns="68579"/>
          <a:lstStyle/>
          <a:p>
            <a:pPr algn="l" defTabSz="1828800">
              <a:defRPr b="1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42" name="Rectangle"/>
          <p:cNvSpPr/>
          <p:nvPr/>
        </p:nvSpPr>
        <p:spPr>
          <a:xfrm>
            <a:off x="10618258" y="7557091"/>
            <a:ext cx="1573647" cy="1609711"/>
          </a:xfrm>
          <a:prstGeom prst="rect">
            <a:avLst/>
          </a:prstGeom>
          <a:solidFill>
            <a:srgbClr val="FF2600"/>
          </a:solidFill>
          <a:ln w="12700">
            <a:miter lim="400000"/>
          </a:ln>
        </p:spPr>
        <p:txBody>
          <a:bodyPr lIns="68579" tIns="68579" rIns="68579" bIns="68579"/>
          <a:lstStyle/>
          <a:p>
            <a:pPr algn="l" defTabSz="1828800">
              <a:defRPr b="1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43" name="Rectangle"/>
          <p:cNvSpPr/>
          <p:nvPr/>
        </p:nvSpPr>
        <p:spPr>
          <a:xfrm>
            <a:off x="12246286" y="7557091"/>
            <a:ext cx="1573647" cy="1609711"/>
          </a:xfrm>
          <a:prstGeom prst="rect">
            <a:avLst/>
          </a:prstGeom>
          <a:solidFill>
            <a:srgbClr val="FF2600"/>
          </a:solidFill>
          <a:ln w="12700">
            <a:miter lim="400000"/>
          </a:ln>
        </p:spPr>
        <p:txBody>
          <a:bodyPr lIns="68579" tIns="68579" rIns="68579" bIns="68579"/>
          <a:lstStyle/>
          <a:p>
            <a:pPr algn="l" defTabSz="1828800">
              <a:defRPr b="1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44" name="Rectangle"/>
          <p:cNvSpPr/>
          <p:nvPr/>
        </p:nvSpPr>
        <p:spPr>
          <a:xfrm>
            <a:off x="13861615" y="7557091"/>
            <a:ext cx="1573646" cy="1609711"/>
          </a:xfrm>
          <a:prstGeom prst="rect">
            <a:avLst/>
          </a:prstGeom>
          <a:solidFill>
            <a:srgbClr val="FF2600"/>
          </a:solidFill>
          <a:ln w="12700">
            <a:miter lim="400000"/>
          </a:ln>
        </p:spPr>
        <p:txBody>
          <a:bodyPr lIns="68579" tIns="68579" rIns="68579" bIns="68579"/>
          <a:lstStyle/>
          <a:p>
            <a:pPr algn="l" defTabSz="1828800">
              <a:defRPr b="1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45" name="Rectangle"/>
          <p:cNvSpPr/>
          <p:nvPr/>
        </p:nvSpPr>
        <p:spPr>
          <a:xfrm>
            <a:off x="8993405" y="9208091"/>
            <a:ext cx="1573647" cy="1609711"/>
          </a:xfrm>
          <a:prstGeom prst="rect">
            <a:avLst/>
          </a:prstGeom>
          <a:solidFill>
            <a:srgbClr val="FF2600"/>
          </a:solidFill>
          <a:ln w="12700">
            <a:miter lim="400000"/>
          </a:ln>
        </p:spPr>
        <p:txBody>
          <a:bodyPr lIns="68579" tIns="68579" rIns="68579" bIns="68579"/>
          <a:lstStyle/>
          <a:p>
            <a:pPr algn="l" defTabSz="1828800">
              <a:defRPr b="1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46" name="Rectangle"/>
          <p:cNvSpPr/>
          <p:nvPr/>
        </p:nvSpPr>
        <p:spPr>
          <a:xfrm>
            <a:off x="10630958" y="9208091"/>
            <a:ext cx="1573647" cy="1609711"/>
          </a:xfrm>
          <a:prstGeom prst="rect">
            <a:avLst/>
          </a:prstGeom>
          <a:solidFill>
            <a:srgbClr val="FF2600"/>
          </a:solidFill>
          <a:ln w="12700">
            <a:miter lim="400000"/>
          </a:ln>
        </p:spPr>
        <p:txBody>
          <a:bodyPr lIns="68579" tIns="68579" rIns="68579" bIns="68579"/>
          <a:lstStyle/>
          <a:p>
            <a:pPr algn="l" defTabSz="1828800">
              <a:defRPr b="1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47" name="Rectangle"/>
          <p:cNvSpPr/>
          <p:nvPr/>
        </p:nvSpPr>
        <p:spPr>
          <a:xfrm>
            <a:off x="12258986" y="9208091"/>
            <a:ext cx="1573647" cy="1609711"/>
          </a:xfrm>
          <a:prstGeom prst="rect">
            <a:avLst/>
          </a:prstGeom>
          <a:solidFill>
            <a:srgbClr val="FF2600"/>
          </a:solidFill>
          <a:ln w="12700">
            <a:miter lim="400000"/>
          </a:ln>
        </p:spPr>
        <p:txBody>
          <a:bodyPr lIns="68579" tIns="68579" rIns="68579" bIns="68579"/>
          <a:lstStyle/>
          <a:p>
            <a:pPr algn="l" defTabSz="1828800">
              <a:defRPr b="1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48" name="Rectangle"/>
          <p:cNvSpPr/>
          <p:nvPr/>
        </p:nvSpPr>
        <p:spPr>
          <a:xfrm>
            <a:off x="13887015" y="9208091"/>
            <a:ext cx="1573646" cy="1609711"/>
          </a:xfrm>
          <a:prstGeom prst="rect">
            <a:avLst/>
          </a:prstGeom>
          <a:solidFill>
            <a:srgbClr val="FF2600"/>
          </a:solidFill>
          <a:ln w="12700">
            <a:miter lim="400000"/>
          </a:ln>
        </p:spPr>
        <p:txBody>
          <a:bodyPr lIns="68579" tIns="68579" rIns="68579" bIns="68579"/>
          <a:lstStyle/>
          <a:p>
            <a:pPr algn="l" defTabSz="1828800">
              <a:defRPr b="1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49" name="16"/>
          <p:cNvSpPr txBox="1"/>
          <p:nvPr/>
        </p:nvSpPr>
        <p:spPr>
          <a:xfrm>
            <a:off x="6938504" y="5951456"/>
            <a:ext cx="1485607" cy="1864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8579" tIns="68579" rIns="68579" bIns="68579">
            <a:spAutoFit/>
          </a:bodyPr>
          <a:lstStyle>
            <a:lvl1pPr defTabSz="1828800">
              <a:defRPr b="1" sz="6000">
                <a:solidFill>
                  <a:srgbClr val="000000"/>
                </a:solidFill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effectLst/>
              </a:defRPr>
            </a:pPr>
            <a:r>
              <a:rPr sz="6000"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</a:rPr>
              <a:t>16</a:t>
            </a:r>
            <a:endParaRPr sz="6000">
              <a:effectLst>
                <a:outerShdw sx="100000" sy="100000" kx="0" ky="0" algn="b" rotWithShape="0"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0" name="1"/>
          <p:cNvSpPr txBox="1"/>
          <p:nvPr/>
        </p:nvSpPr>
        <p:spPr>
          <a:xfrm>
            <a:off x="6902785" y="4344112"/>
            <a:ext cx="1485607" cy="1864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8579" tIns="68579" rIns="68579" bIns="68579">
            <a:spAutoFit/>
          </a:bodyPr>
          <a:lstStyle>
            <a:lvl1pPr defTabSz="1828800">
              <a:defRPr b="1" sz="6000">
                <a:solidFill>
                  <a:srgbClr val="000000"/>
                </a:solidFill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effectLst/>
              </a:defRPr>
            </a:pPr>
            <a:r>
              <a:rPr sz="6000"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</a:rPr>
              <a:t>1</a:t>
            </a:r>
            <a:endParaRPr sz="6000">
              <a:effectLst>
                <a:outerShdw sx="100000" sy="100000" kx="0" ky="0" algn="b" rotWithShape="0"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1" name="+"/>
          <p:cNvSpPr txBox="1"/>
          <p:nvPr/>
        </p:nvSpPr>
        <p:spPr>
          <a:xfrm>
            <a:off x="6938504" y="5086764"/>
            <a:ext cx="1485607" cy="1864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8579" tIns="68579" rIns="68579" bIns="68579">
            <a:spAutoFit/>
          </a:bodyPr>
          <a:lstStyle>
            <a:lvl1pPr defTabSz="1828800">
              <a:defRPr b="1" sz="6000">
                <a:solidFill>
                  <a:srgbClr val="000000"/>
                </a:solidFill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effectLst/>
              </a:defRPr>
            </a:pPr>
            <a:r>
              <a:rPr sz="6000"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</a:rPr>
              <a:t>+</a:t>
            </a:r>
            <a:endParaRPr sz="6000">
              <a:effectLst>
                <a:outerShdw sx="100000" sy="100000" kx="0" ky="0" algn="b" rotWithShape="0"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3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3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Class="entr" nodeType="after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3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"/>
                            </p:stCondLst>
                            <p:childTnLst>
                              <p:par>
                                <p:cTn id="17" presetClass="entr" nodeType="after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9" dur="3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"/>
                            </p:stCondLst>
                            <p:childTnLst>
                              <p:par>
                                <p:cTn id="21" presetClass="entr" nodeType="after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3" dur="3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Class="entr" nodeType="afterEffect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7" dur="3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"/>
                            </p:stCondLst>
                            <p:childTnLst>
                              <p:par>
                                <p:cTn id="29" presetClass="entr" nodeType="afterEffect" presetID="9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1" dur="3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"/>
                            </p:stCondLst>
                            <p:childTnLst>
                              <p:par>
                                <p:cTn id="33" presetClass="entr" nodeType="afterEffect" presetID="9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5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400"/>
                            </p:stCondLst>
                            <p:childTnLst>
                              <p:par>
                                <p:cTn id="37" presetClass="entr" nodeType="afterEffect" presetID="9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9" dur="3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700"/>
                            </p:stCondLst>
                            <p:childTnLst>
                              <p:par>
                                <p:cTn id="41" presetClass="entr" nodeType="afterEffect" presetID="9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3" dur="3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Class="entr" nodeType="afterEffect" presetID="9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7" dur="3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300"/>
                            </p:stCondLst>
                            <p:childTnLst>
                              <p:par>
                                <p:cTn id="49" presetClass="entr" nodeType="afterEffect" presetID="9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51" dur="3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600"/>
                            </p:stCondLst>
                            <p:childTnLst>
                              <p:par>
                                <p:cTn id="53" presetClass="entr" nodeType="afterEffect" presetID="9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55" dur="3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900"/>
                            </p:stCondLst>
                            <p:childTnLst>
                              <p:par>
                                <p:cTn id="57" presetClass="entr" nodeType="afterEffect" presetID="9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59" dur="3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200"/>
                            </p:stCondLst>
                            <p:childTnLst>
                              <p:par>
                                <p:cTn id="61" presetClass="entr" nodeType="afterEffect" presetID="9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63" dur="3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Class="entr" nodeType="afterEffect" presetID="9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67" dur="3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Class="entr" nodeType="clickEffect" presetSubtype="8" presetID="22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2" dur="4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"/>
                            </p:stCondLst>
                            <p:childTnLst>
                              <p:par>
                                <p:cTn id="74" presetClass="entr" nodeType="afterEffect" presetSubtype="16" presetID="23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6" grpId="4"/>
      <p:bldP build="whole" bldLvl="1" animBg="1" rev="0" advAuto="0" spid="39" grpId="7"/>
      <p:bldP build="whole" bldLvl="1" animBg="1" rev="0" advAuto="0" spid="41" grpId="9"/>
      <p:bldP build="whole" bldLvl="1" animBg="1" rev="0" advAuto="0" spid="45" grpId="13"/>
      <p:bldP build="whole" bldLvl="1" animBg="1" rev="0" advAuto="0" spid="35" grpId="3"/>
      <p:bldP build="whole" bldLvl="1" animBg="1" rev="0" advAuto="0" spid="43" grpId="11"/>
      <p:bldP build="whole" bldLvl="1" animBg="1" rev="0" advAuto="0" spid="40" grpId="8"/>
      <p:bldP build="whole" bldLvl="1" animBg="1" rev="0" advAuto="0" spid="38" grpId="6"/>
      <p:bldP build="whole" bldLvl="1" animBg="1" rev="0" advAuto="0" spid="34" grpId="2"/>
      <p:bldP build="whole" bldLvl="1" animBg="1" rev="0" advAuto="0" spid="47" grpId="15"/>
      <p:bldP build="whole" bldLvl="1" animBg="1" rev="0" advAuto="0" spid="44" grpId="12"/>
      <p:bldP build="whole" bldLvl="1" animBg="1" rev="0" advAuto="0" spid="48" grpId="16"/>
      <p:bldP build="whole" bldLvl="1" animBg="1" rev="0" advAuto="0" spid="49" grpId="18"/>
      <p:bldP build="whole" bldLvl="1" animBg="1" rev="0" advAuto="0" spid="46" grpId="14"/>
      <p:bldP build="whole" bldLvl="1" animBg="1" rev="0" advAuto="0" spid="51" grpId="17"/>
      <p:bldP build="whole" bldLvl="1" animBg="1" rev="0" advAuto="0" spid="42" grpId="10"/>
      <p:bldP build="whole" bldLvl="1" animBg="1" rev="0" advAuto="0" spid="37" grpId="5"/>
      <p:bldP build="whole" bldLvl="1" animBg="1" rev="0" advAuto="0" spid="3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80050" y="4222170"/>
            <a:ext cx="6623900" cy="6635379"/>
          </a:xfrm>
          <a:prstGeom prst="rect">
            <a:avLst/>
          </a:prstGeom>
          <a:ln w="12700">
            <a:miter lim="400000"/>
          </a:ln>
        </p:spPr>
      </p:pic>
      <p:sp>
        <p:nvSpPr>
          <p:cNvPr id="54" name="Rectangle"/>
          <p:cNvSpPr/>
          <p:nvPr/>
        </p:nvSpPr>
        <p:spPr>
          <a:xfrm>
            <a:off x="8974355" y="4302716"/>
            <a:ext cx="3191771" cy="3166450"/>
          </a:xfrm>
          <a:prstGeom prst="rect">
            <a:avLst/>
          </a:prstGeom>
          <a:solidFill>
            <a:srgbClr val="FF2600"/>
          </a:solidFill>
          <a:ln w="12700">
            <a:miter lim="400000"/>
          </a:ln>
        </p:spPr>
        <p:txBody>
          <a:bodyPr lIns="68579" tIns="68579" rIns="68579" bIns="68579"/>
          <a:lstStyle/>
          <a:p>
            <a:pPr algn="l" defTabSz="1828800">
              <a:defRPr b="1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5" name="Rectangle"/>
          <p:cNvSpPr/>
          <p:nvPr/>
        </p:nvSpPr>
        <p:spPr>
          <a:xfrm>
            <a:off x="12251835" y="4302716"/>
            <a:ext cx="3191772" cy="3166450"/>
          </a:xfrm>
          <a:prstGeom prst="rect">
            <a:avLst/>
          </a:prstGeom>
          <a:solidFill>
            <a:srgbClr val="FF2600"/>
          </a:solidFill>
          <a:ln w="12700">
            <a:miter lim="400000"/>
          </a:ln>
        </p:spPr>
        <p:txBody>
          <a:bodyPr lIns="68579" tIns="68579" rIns="68579" bIns="68579"/>
          <a:lstStyle/>
          <a:p>
            <a:pPr algn="l" defTabSz="1828800">
              <a:defRPr b="1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6" name="Rectangle"/>
          <p:cNvSpPr/>
          <p:nvPr/>
        </p:nvSpPr>
        <p:spPr>
          <a:xfrm>
            <a:off x="8974355" y="7560553"/>
            <a:ext cx="3191771" cy="3166450"/>
          </a:xfrm>
          <a:prstGeom prst="rect">
            <a:avLst/>
          </a:prstGeom>
          <a:solidFill>
            <a:srgbClr val="FF2600"/>
          </a:solidFill>
          <a:ln w="12700">
            <a:miter lim="400000"/>
          </a:ln>
        </p:spPr>
        <p:txBody>
          <a:bodyPr lIns="68579" tIns="68579" rIns="68579" bIns="68579"/>
          <a:lstStyle/>
          <a:p>
            <a:pPr algn="l" defTabSz="1828800">
              <a:defRPr b="1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7" name="Rectangle"/>
          <p:cNvSpPr/>
          <p:nvPr/>
        </p:nvSpPr>
        <p:spPr>
          <a:xfrm>
            <a:off x="12251835" y="7560553"/>
            <a:ext cx="3191772" cy="3166450"/>
          </a:xfrm>
          <a:prstGeom prst="rect">
            <a:avLst/>
          </a:prstGeom>
          <a:solidFill>
            <a:srgbClr val="FF2600"/>
          </a:solidFill>
          <a:ln w="12700">
            <a:miter lim="400000"/>
          </a:ln>
        </p:spPr>
        <p:txBody>
          <a:bodyPr lIns="68579" tIns="68579" rIns="68579" bIns="68579"/>
          <a:lstStyle/>
          <a:p>
            <a:pPr algn="l" defTabSz="1828800">
              <a:defRPr b="1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8" name="Flipping the Switch"/>
          <p:cNvSpPr txBox="1"/>
          <p:nvPr/>
        </p:nvSpPr>
        <p:spPr>
          <a:xfrm>
            <a:off x="7933611" y="828675"/>
            <a:ext cx="8298449" cy="11240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8579" tIns="68579" rIns="68579" bIns="68579">
            <a:spAutoFit/>
          </a:bodyPr>
          <a:lstStyle>
            <a:lvl1pPr defTabSz="1828800">
              <a:defRPr b="1" sz="7000">
                <a:solidFill>
                  <a:srgbClr val="000000"/>
                </a:solidFill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effectLst/>
              </a:defRPr>
            </a:pPr>
            <a:r>
              <a:rPr sz="7000"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</a:rPr>
              <a:t>Flipping the Switch</a:t>
            </a:r>
          </a:p>
        </p:txBody>
      </p:sp>
      <p:sp>
        <p:nvSpPr>
          <p:cNvPr id="59" name="Activity: Seeing Squares"/>
          <p:cNvSpPr txBox="1"/>
          <p:nvPr/>
        </p:nvSpPr>
        <p:spPr>
          <a:xfrm>
            <a:off x="6555580" y="2041476"/>
            <a:ext cx="11772902" cy="1864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8579" tIns="68579" rIns="68579" bIns="68579">
            <a:spAutoFit/>
          </a:bodyPr>
          <a:lstStyle>
            <a:lvl1pPr defTabSz="1828800">
              <a:defRPr b="1" sz="6000">
                <a:solidFill>
                  <a:srgbClr val="000000"/>
                </a:solidFill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effectLst/>
              </a:defRPr>
            </a:pPr>
            <a:r>
              <a:rPr sz="6000"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</a:rPr>
              <a:t>Activity: Seeing Squares</a:t>
            </a:r>
            <a:endParaRPr sz="6000">
              <a:effectLst>
                <a:outerShdw sx="100000" sy="100000" kx="0" ky="0" algn="b" rotWithShape="0"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0" name="16"/>
          <p:cNvSpPr txBox="1"/>
          <p:nvPr/>
        </p:nvSpPr>
        <p:spPr>
          <a:xfrm>
            <a:off x="6938504" y="5951456"/>
            <a:ext cx="1485607" cy="1864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8579" tIns="68579" rIns="68579" bIns="68579">
            <a:spAutoFit/>
          </a:bodyPr>
          <a:lstStyle>
            <a:lvl1pPr defTabSz="1828800">
              <a:defRPr b="1" sz="6000">
                <a:solidFill>
                  <a:srgbClr val="000000"/>
                </a:solidFill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effectLst/>
              </a:defRPr>
            </a:pPr>
            <a:r>
              <a:rPr sz="6000"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</a:rPr>
              <a:t>16</a:t>
            </a:r>
            <a:endParaRPr sz="6000">
              <a:effectLst>
                <a:outerShdw sx="100000" sy="100000" kx="0" ky="0" algn="b" rotWithShape="0"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1" name="1"/>
          <p:cNvSpPr txBox="1"/>
          <p:nvPr/>
        </p:nvSpPr>
        <p:spPr>
          <a:xfrm>
            <a:off x="6902785" y="4344112"/>
            <a:ext cx="1485607" cy="1864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8579" tIns="68579" rIns="68579" bIns="68579">
            <a:spAutoFit/>
          </a:bodyPr>
          <a:lstStyle>
            <a:lvl1pPr defTabSz="1828800">
              <a:defRPr b="1" sz="6000">
                <a:solidFill>
                  <a:srgbClr val="000000"/>
                </a:solidFill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effectLst/>
              </a:defRPr>
            </a:pPr>
            <a:r>
              <a:rPr sz="6000"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</a:rPr>
              <a:t>1</a:t>
            </a:r>
            <a:endParaRPr sz="6000">
              <a:effectLst>
                <a:outerShdw sx="100000" sy="100000" kx="0" ky="0" algn="b" rotWithShape="0"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2" name="+"/>
          <p:cNvSpPr txBox="1"/>
          <p:nvPr/>
        </p:nvSpPr>
        <p:spPr>
          <a:xfrm>
            <a:off x="6938504" y="5086764"/>
            <a:ext cx="1485607" cy="1864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8579" tIns="68579" rIns="68579" bIns="68579">
            <a:spAutoFit/>
          </a:bodyPr>
          <a:lstStyle>
            <a:lvl1pPr defTabSz="1828800">
              <a:defRPr b="1" sz="6000">
                <a:solidFill>
                  <a:srgbClr val="000000"/>
                </a:solidFill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effectLst/>
              </a:defRPr>
            </a:pPr>
            <a:r>
              <a:rPr sz="6000"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</a:rPr>
              <a:t>+</a:t>
            </a:r>
            <a:endParaRPr sz="6000">
              <a:effectLst>
                <a:outerShdw sx="100000" sy="100000" kx="0" ky="0" algn="b" rotWithShape="0"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4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"/>
                            </p:stCondLst>
                            <p:childTnLst>
                              <p:par>
                                <p:cTn id="13" presetClass="entr" nodeType="after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4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"/>
                            </p:stCondLst>
                            <p:childTnLst>
                              <p:par>
                                <p:cTn id="17" presetClass="entr" nodeType="after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9" dur="4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4" grpId="1"/>
      <p:bldP build="whole" bldLvl="1" animBg="1" rev="0" advAuto="0" spid="57" grpId="4"/>
      <p:bldP build="whole" bldLvl="1" animBg="1" rev="0" advAuto="0" spid="55" grpId="2"/>
      <p:bldP build="whole" bldLvl="1" animBg="1" rev="0" advAuto="0" spid="56" grpId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80050" y="4222170"/>
            <a:ext cx="6623900" cy="6635379"/>
          </a:xfrm>
          <a:prstGeom prst="rect">
            <a:avLst/>
          </a:prstGeom>
          <a:ln w="12700">
            <a:miter lim="400000"/>
          </a:ln>
        </p:spPr>
      </p:pic>
      <p:sp>
        <p:nvSpPr>
          <p:cNvPr id="65" name="Rectangle"/>
          <p:cNvSpPr/>
          <p:nvPr/>
        </p:nvSpPr>
        <p:spPr>
          <a:xfrm>
            <a:off x="10624689" y="4302716"/>
            <a:ext cx="3191772" cy="3166450"/>
          </a:xfrm>
          <a:prstGeom prst="rect">
            <a:avLst/>
          </a:prstGeom>
          <a:solidFill>
            <a:srgbClr val="FF2600"/>
          </a:solidFill>
          <a:ln w="12700">
            <a:solidFill>
              <a:srgbClr val="000000"/>
            </a:solidFill>
            <a:miter lim="400000"/>
          </a:ln>
        </p:spPr>
        <p:txBody>
          <a:bodyPr lIns="68579" tIns="68579" rIns="68579" bIns="68579"/>
          <a:lstStyle/>
          <a:p>
            <a:pPr algn="l" defTabSz="1828800">
              <a:defRPr b="1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6" name="+"/>
          <p:cNvSpPr txBox="1"/>
          <p:nvPr/>
        </p:nvSpPr>
        <p:spPr>
          <a:xfrm>
            <a:off x="6938504" y="6729826"/>
            <a:ext cx="1485607" cy="1864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8579" tIns="68579" rIns="68579" bIns="68579">
            <a:spAutoFit/>
          </a:bodyPr>
          <a:lstStyle>
            <a:lvl1pPr defTabSz="1828800">
              <a:defRPr b="1" sz="6000">
                <a:solidFill>
                  <a:srgbClr val="000000"/>
                </a:solidFill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effectLst/>
              </a:defRPr>
            </a:pPr>
            <a:r>
              <a:rPr sz="6000"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</a:rPr>
              <a:t>+</a:t>
            </a:r>
            <a:endParaRPr sz="6000">
              <a:effectLst>
                <a:outerShdw sx="100000" sy="100000" kx="0" ky="0" algn="b" rotWithShape="0"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7" name="9"/>
          <p:cNvSpPr txBox="1"/>
          <p:nvPr/>
        </p:nvSpPr>
        <p:spPr>
          <a:xfrm>
            <a:off x="6938504" y="7434021"/>
            <a:ext cx="1485607" cy="1864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8579" tIns="68579" rIns="68579" bIns="68579">
            <a:spAutoFit/>
          </a:bodyPr>
          <a:lstStyle>
            <a:lvl1pPr defTabSz="1828800">
              <a:defRPr b="1" sz="6000">
                <a:solidFill>
                  <a:srgbClr val="000000"/>
                </a:solidFill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effectLst/>
              </a:defRPr>
            </a:pPr>
            <a:r>
              <a:rPr sz="6000"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</a:rPr>
              <a:t>9</a:t>
            </a:r>
            <a:endParaRPr sz="6000">
              <a:effectLst>
                <a:outerShdw sx="100000" sy="100000" kx="0" ky="0" algn="b" rotWithShape="0"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8" name="Rectangle"/>
          <p:cNvSpPr/>
          <p:nvPr/>
        </p:nvSpPr>
        <p:spPr>
          <a:xfrm>
            <a:off x="12252124" y="5994734"/>
            <a:ext cx="3191772" cy="3166450"/>
          </a:xfrm>
          <a:prstGeom prst="rect">
            <a:avLst/>
          </a:prstGeom>
          <a:solidFill>
            <a:srgbClr val="FF2600"/>
          </a:solidFill>
          <a:ln w="50800">
            <a:solidFill>
              <a:srgbClr val="000000"/>
            </a:solidFill>
            <a:miter lim="400000"/>
          </a:ln>
        </p:spPr>
        <p:txBody>
          <a:bodyPr lIns="68579" tIns="68579" rIns="68579" bIns="68579"/>
          <a:lstStyle/>
          <a:p>
            <a:pPr algn="l" defTabSz="1828800">
              <a:defRPr b="1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9" name="Rectangle"/>
          <p:cNvSpPr/>
          <p:nvPr/>
        </p:nvSpPr>
        <p:spPr>
          <a:xfrm>
            <a:off x="10624689" y="7581695"/>
            <a:ext cx="3191772" cy="3166451"/>
          </a:xfrm>
          <a:prstGeom prst="rect">
            <a:avLst/>
          </a:prstGeom>
          <a:solidFill>
            <a:srgbClr val="FF2600"/>
          </a:solidFill>
          <a:ln w="50800">
            <a:solidFill>
              <a:srgbClr val="000000"/>
            </a:solidFill>
            <a:miter lim="400000"/>
          </a:ln>
        </p:spPr>
        <p:txBody>
          <a:bodyPr lIns="68579" tIns="68579" rIns="68579" bIns="68579"/>
          <a:lstStyle/>
          <a:p>
            <a:pPr algn="l" defTabSz="1828800">
              <a:defRPr b="1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70" name="Rectangle"/>
          <p:cNvSpPr/>
          <p:nvPr/>
        </p:nvSpPr>
        <p:spPr>
          <a:xfrm>
            <a:off x="8974644" y="5994734"/>
            <a:ext cx="3191771" cy="3166450"/>
          </a:xfrm>
          <a:prstGeom prst="rect">
            <a:avLst/>
          </a:prstGeom>
          <a:solidFill>
            <a:srgbClr val="FF2600"/>
          </a:solidFill>
          <a:ln w="50800">
            <a:solidFill>
              <a:srgbClr val="000000"/>
            </a:solidFill>
            <a:miter lim="400000"/>
          </a:ln>
        </p:spPr>
        <p:txBody>
          <a:bodyPr lIns="68579" tIns="68579" rIns="68579" bIns="68579"/>
          <a:lstStyle/>
          <a:p>
            <a:pPr algn="l" defTabSz="1828800">
              <a:defRPr b="1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71" name="Rectangle"/>
          <p:cNvSpPr/>
          <p:nvPr/>
        </p:nvSpPr>
        <p:spPr>
          <a:xfrm>
            <a:off x="10624689" y="5994734"/>
            <a:ext cx="3191772" cy="3166450"/>
          </a:xfrm>
          <a:prstGeom prst="rect">
            <a:avLst/>
          </a:prstGeom>
          <a:solidFill>
            <a:srgbClr val="FF2600"/>
          </a:solidFill>
          <a:ln w="50800">
            <a:solidFill>
              <a:srgbClr val="000000"/>
            </a:solidFill>
            <a:miter lim="400000"/>
          </a:ln>
        </p:spPr>
        <p:txBody>
          <a:bodyPr lIns="68579" tIns="68579" rIns="68579" bIns="68579"/>
          <a:lstStyle/>
          <a:p>
            <a:pPr algn="l" defTabSz="1828800">
              <a:defRPr b="1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72" name="Flipping the Switch"/>
          <p:cNvSpPr txBox="1"/>
          <p:nvPr/>
        </p:nvSpPr>
        <p:spPr>
          <a:xfrm>
            <a:off x="7933611" y="828675"/>
            <a:ext cx="8298449" cy="11240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8579" tIns="68579" rIns="68579" bIns="68579">
            <a:spAutoFit/>
          </a:bodyPr>
          <a:lstStyle>
            <a:lvl1pPr defTabSz="1828800">
              <a:defRPr b="1" sz="7000">
                <a:solidFill>
                  <a:srgbClr val="000000"/>
                </a:solidFill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effectLst/>
              </a:defRPr>
            </a:pPr>
            <a:r>
              <a:rPr sz="7000"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</a:rPr>
              <a:t>Flipping the Switch</a:t>
            </a:r>
          </a:p>
        </p:txBody>
      </p:sp>
      <p:sp>
        <p:nvSpPr>
          <p:cNvPr id="73" name="Activity: Seeing Squares"/>
          <p:cNvSpPr txBox="1"/>
          <p:nvPr/>
        </p:nvSpPr>
        <p:spPr>
          <a:xfrm>
            <a:off x="6555580" y="2041476"/>
            <a:ext cx="11772902" cy="1864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8579" tIns="68579" rIns="68579" bIns="68579">
            <a:spAutoFit/>
          </a:bodyPr>
          <a:lstStyle>
            <a:lvl1pPr defTabSz="1828800">
              <a:defRPr b="1" sz="6000">
                <a:solidFill>
                  <a:srgbClr val="000000"/>
                </a:solidFill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effectLst/>
              </a:defRPr>
            </a:pPr>
            <a:r>
              <a:rPr sz="6000"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</a:rPr>
              <a:t>Activity: Seeing Squares</a:t>
            </a:r>
            <a:endParaRPr sz="6000">
              <a:effectLst>
                <a:outerShdw sx="100000" sy="100000" kx="0" ky="0" algn="b" rotWithShape="0"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4" name="16"/>
          <p:cNvSpPr txBox="1"/>
          <p:nvPr/>
        </p:nvSpPr>
        <p:spPr>
          <a:xfrm>
            <a:off x="6938504" y="5951456"/>
            <a:ext cx="1485607" cy="1864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8579" tIns="68579" rIns="68579" bIns="68579">
            <a:spAutoFit/>
          </a:bodyPr>
          <a:lstStyle>
            <a:lvl1pPr defTabSz="1828800">
              <a:defRPr b="1" sz="6000">
                <a:solidFill>
                  <a:srgbClr val="000000"/>
                </a:solidFill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effectLst/>
              </a:defRPr>
            </a:pPr>
            <a:r>
              <a:rPr sz="6000"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</a:rPr>
              <a:t>16</a:t>
            </a:r>
            <a:endParaRPr sz="6000">
              <a:effectLst>
                <a:outerShdw sx="100000" sy="100000" kx="0" ky="0" algn="b" rotWithShape="0"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5" name="1"/>
          <p:cNvSpPr txBox="1"/>
          <p:nvPr/>
        </p:nvSpPr>
        <p:spPr>
          <a:xfrm>
            <a:off x="6902785" y="4344112"/>
            <a:ext cx="1485607" cy="1864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8579" tIns="68579" rIns="68579" bIns="68579">
            <a:spAutoFit/>
          </a:bodyPr>
          <a:lstStyle>
            <a:lvl1pPr defTabSz="1828800">
              <a:defRPr b="1" sz="6000">
                <a:solidFill>
                  <a:srgbClr val="000000"/>
                </a:solidFill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effectLst/>
              </a:defRPr>
            </a:pPr>
            <a:r>
              <a:rPr sz="6000"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</a:rPr>
              <a:t>1</a:t>
            </a:r>
            <a:endParaRPr sz="6000">
              <a:effectLst>
                <a:outerShdw sx="100000" sy="100000" kx="0" ky="0" algn="b" rotWithShape="0"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6" name="+"/>
          <p:cNvSpPr txBox="1"/>
          <p:nvPr/>
        </p:nvSpPr>
        <p:spPr>
          <a:xfrm>
            <a:off x="6938504" y="5086764"/>
            <a:ext cx="1485607" cy="1864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8579" tIns="68579" rIns="68579" bIns="68579">
            <a:spAutoFit/>
          </a:bodyPr>
          <a:lstStyle>
            <a:lvl1pPr defTabSz="1828800">
              <a:defRPr b="1" sz="6000">
                <a:solidFill>
                  <a:srgbClr val="000000"/>
                </a:solidFill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effectLst/>
              </a:defRPr>
            </a:pPr>
            <a:r>
              <a:rPr sz="6000"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</a:rPr>
              <a:t>+</a:t>
            </a:r>
            <a:endParaRPr sz="6000">
              <a:effectLst>
                <a:outerShdw sx="100000" sy="100000" kx="0" ky="0" algn="b" rotWithShape="0"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3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Class="exit" nodeType="afterEffect" presetID="9" grpId="2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10" dur="100" fill="hold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" presetClass="entr" nodeType="after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3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00"/>
                            </p:stCondLst>
                            <p:childTnLst>
                              <p:par>
                                <p:cTn id="17" presetClass="exit" nodeType="afterEffect" presetID="9" grpId="4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18" dur="199" fill="hold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fill="hold">
                                          <p:stCondLst>
                                            <p:cond delay="19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899"/>
                            </p:stCondLst>
                            <p:childTnLst>
                              <p:par>
                                <p:cTn id="21" presetClass="entr" nodeType="after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3" dur="3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199"/>
                            </p:stCondLst>
                            <p:childTnLst>
                              <p:par>
                                <p:cTn id="25" presetClass="exit" nodeType="afterEffect" presetID="9" grpId="6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26" dur="199" fill="hold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fill="hold">
                                          <p:stCondLst>
                                            <p:cond delay="19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398"/>
                            </p:stCondLst>
                            <p:childTnLst>
                              <p:par>
                                <p:cTn id="29" presetClass="entr" nodeType="afterEffect" presetID="9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1" dur="3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698"/>
                            </p:stCondLst>
                            <p:childTnLst>
                              <p:par>
                                <p:cTn id="33" presetClass="exit" nodeType="afterEffect" presetID="9" grpId="8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34" dur="199" fill="hold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fill="hold">
                                          <p:stCondLst>
                                            <p:cond delay="19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897"/>
                            </p:stCondLst>
                            <p:childTnLst>
                              <p:par>
                                <p:cTn id="37" presetClass="entr" nodeType="afterEffect" presetID="9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9" dur="3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clickEffect" presetSubtype="8" presetID="2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4" dur="4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"/>
                            </p:stCondLst>
                            <p:childTnLst>
                              <p:par>
                                <p:cTn id="46" presetClass="entr" nodeType="afterEffect" presetSubtype="8" presetID="2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8" dur="7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8" grpId="5"/>
      <p:bldP build="whole" bldLvl="1" animBg="1" rev="0" advAuto="0" spid="68" grpId="6"/>
      <p:bldP build="whole" bldLvl="1" animBg="1" rev="0" advAuto="0" spid="70" grpId="1"/>
      <p:bldP build="whole" bldLvl="1" animBg="1" rev="0" advAuto="0" spid="70" grpId="2"/>
      <p:bldP build="whole" bldLvl="1" animBg="1" rev="0" advAuto="0" spid="71" grpId="8"/>
      <p:bldP build="whole" bldLvl="1" animBg="1" rev="0" advAuto="0" spid="69" grpId="9"/>
      <p:bldP build="whole" bldLvl="1" animBg="1" rev="0" advAuto="0" spid="67" grpId="11"/>
      <p:bldP build="whole" bldLvl="1" animBg="1" rev="0" advAuto="0" spid="66" grpId="10"/>
      <p:bldP build="whole" bldLvl="1" animBg="1" rev="0" advAuto="0" spid="65" grpId="3"/>
      <p:bldP build="whole" bldLvl="1" animBg="1" rev="0" advAuto="0" spid="65" grpId="4"/>
      <p:bldP build="whole" bldLvl="1" animBg="1" rev="0" advAuto="0" spid="71" grpId="7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80050" y="4222170"/>
            <a:ext cx="6623900" cy="6635379"/>
          </a:xfrm>
          <a:prstGeom prst="rect">
            <a:avLst/>
          </a:prstGeom>
          <a:ln w="12700">
            <a:miter lim="400000"/>
          </a:ln>
        </p:spPr>
      </p:pic>
      <p:sp>
        <p:nvSpPr>
          <p:cNvPr id="79" name="Rectangle"/>
          <p:cNvSpPr/>
          <p:nvPr/>
        </p:nvSpPr>
        <p:spPr>
          <a:xfrm>
            <a:off x="8974355" y="4302716"/>
            <a:ext cx="4868443" cy="4929368"/>
          </a:xfrm>
          <a:prstGeom prst="rect">
            <a:avLst/>
          </a:prstGeom>
          <a:solidFill>
            <a:srgbClr val="FF2600"/>
          </a:solidFill>
          <a:ln w="50800">
            <a:solidFill>
              <a:srgbClr val="000000"/>
            </a:solidFill>
            <a:miter lim="400000"/>
          </a:ln>
        </p:spPr>
        <p:txBody>
          <a:bodyPr lIns="68579" tIns="68579" rIns="68579" bIns="68579"/>
          <a:lstStyle/>
          <a:p>
            <a:pPr algn="l" defTabSz="1828800">
              <a:defRPr b="1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0" name="16"/>
          <p:cNvSpPr txBox="1"/>
          <p:nvPr/>
        </p:nvSpPr>
        <p:spPr>
          <a:xfrm>
            <a:off x="6938504" y="5951456"/>
            <a:ext cx="1485607" cy="1864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8579" tIns="68579" rIns="68579" bIns="68579">
            <a:spAutoFit/>
          </a:bodyPr>
          <a:lstStyle>
            <a:lvl1pPr defTabSz="1828800">
              <a:defRPr b="1" sz="6000">
                <a:solidFill>
                  <a:srgbClr val="000000"/>
                </a:solidFill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effectLst/>
              </a:defRPr>
            </a:pPr>
            <a:r>
              <a:rPr sz="6000"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</a:rPr>
              <a:t>16</a:t>
            </a:r>
            <a:endParaRPr sz="6000">
              <a:effectLst>
                <a:outerShdw sx="100000" sy="100000" kx="0" ky="0" algn="b" rotWithShape="0"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1" name="+"/>
          <p:cNvSpPr txBox="1"/>
          <p:nvPr/>
        </p:nvSpPr>
        <p:spPr>
          <a:xfrm>
            <a:off x="6938504" y="6729826"/>
            <a:ext cx="1485607" cy="1864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8579" tIns="68579" rIns="68579" bIns="68579">
            <a:spAutoFit/>
          </a:bodyPr>
          <a:lstStyle>
            <a:lvl1pPr defTabSz="1828800">
              <a:defRPr b="1" sz="6000">
                <a:solidFill>
                  <a:srgbClr val="000000"/>
                </a:solidFill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effectLst/>
              </a:defRPr>
            </a:pPr>
            <a:r>
              <a:rPr sz="6000"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</a:rPr>
              <a:t>+</a:t>
            </a:r>
            <a:endParaRPr sz="6000">
              <a:effectLst>
                <a:outerShdw sx="100000" sy="100000" kx="0" ky="0" algn="b" rotWithShape="0"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2" name="9"/>
          <p:cNvSpPr txBox="1"/>
          <p:nvPr/>
        </p:nvSpPr>
        <p:spPr>
          <a:xfrm>
            <a:off x="6938504" y="7434021"/>
            <a:ext cx="1485607" cy="1864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8579" tIns="68579" rIns="68579" bIns="68579">
            <a:spAutoFit/>
          </a:bodyPr>
          <a:lstStyle>
            <a:lvl1pPr defTabSz="1828800">
              <a:defRPr b="1" sz="6000">
                <a:solidFill>
                  <a:srgbClr val="000000"/>
                </a:solidFill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effectLst/>
              </a:defRPr>
            </a:pPr>
            <a:r>
              <a:rPr sz="6000"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</a:rPr>
              <a:t>9</a:t>
            </a:r>
            <a:endParaRPr sz="6000">
              <a:effectLst>
                <a:outerShdw sx="100000" sy="100000" kx="0" ky="0" algn="b" rotWithShape="0"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3" name="Rectangle"/>
          <p:cNvSpPr/>
          <p:nvPr/>
        </p:nvSpPr>
        <p:spPr>
          <a:xfrm>
            <a:off x="10602383" y="4302716"/>
            <a:ext cx="4868443" cy="4929368"/>
          </a:xfrm>
          <a:prstGeom prst="rect">
            <a:avLst/>
          </a:prstGeom>
          <a:solidFill>
            <a:srgbClr val="FF2600"/>
          </a:solidFill>
          <a:ln w="50800">
            <a:solidFill>
              <a:srgbClr val="000000"/>
            </a:solidFill>
            <a:miter lim="400000"/>
          </a:ln>
        </p:spPr>
        <p:txBody>
          <a:bodyPr lIns="68579" tIns="68579" rIns="68579" bIns="68579"/>
          <a:lstStyle/>
          <a:p>
            <a:pPr algn="l" defTabSz="1828800">
              <a:defRPr b="1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4" name="Rectangle"/>
          <p:cNvSpPr/>
          <p:nvPr/>
        </p:nvSpPr>
        <p:spPr>
          <a:xfrm>
            <a:off x="8974355" y="5871221"/>
            <a:ext cx="4868443" cy="4929368"/>
          </a:xfrm>
          <a:prstGeom prst="rect">
            <a:avLst/>
          </a:prstGeom>
          <a:solidFill>
            <a:srgbClr val="FF2600"/>
          </a:solidFill>
          <a:ln w="50800">
            <a:solidFill>
              <a:srgbClr val="000000"/>
            </a:solidFill>
            <a:miter lim="400000"/>
          </a:ln>
        </p:spPr>
        <p:txBody>
          <a:bodyPr lIns="68579" tIns="68579" rIns="68579" bIns="68579"/>
          <a:lstStyle/>
          <a:p>
            <a:pPr algn="l" defTabSz="1828800">
              <a:defRPr b="1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5" name="Rectangle"/>
          <p:cNvSpPr/>
          <p:nvPr/>
        </p:nvSpPr>
        <p:spPr>
          <a:xfrm>
            <a:off x="10602383" y="5871221"/>
            <a:ext cx="4868443" cy="4929368"/>
          </a:xfrm>
          <a:prstGeom prst="rect">
            <a:avLst/>
          </a:prstGeom>
          <a:solidFill>
            <a:srgbClr val="FF2600"/>
          </a:solidFill>
          <a:ln w="50800">
            <a:solidFill>
              <a:srgbClr val="000000"/>
            </a:solidFill>
            <a:miter lim="400000"/>
          </a:ln>
        </p:spPr>
        <p:txBody>
          <a:bodyPr lIns="68579" tIns="68579" rIns="68579" bIns="68579"/>
          <a:lstStyle/>
          <a:p>
            <a:pPr algn="l" defTabSz="1828800">
              <a:defRPr b="1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86" name="+"/>
          <p:cNvSpPr txBox="1"/>
          <p:nvPr/>
        </p:nvSpPr>
        <p:spPr>
          <a:xfrm>
            <a:off x="6938504" y="8063326"/>
            <a:ext cx="1485607" cy="1864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8579" tIns="68579" rIns="68579" bIns="68579">
            <a:spAutoFit/>
          </a:bodyPr>
          <a:lstStyle>
            <a:lvl1pPr defTabSz="1828800">
              <a:defRPr b="1" sz="6000">
                <a:solidFill>
                  <a:srgbClr val="000000"/>
                </a:solidFill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effectLst/>
              </a:defRPr>
            </a:pPr>
            <a:r>
              <a:rPr sz="6000"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</a:rPr>
              <a:t>+</a:t>
            </a:r>
            <a:endParaRPr sz="6000">
              <a:effectLst>
                <a:outerShdw sx="100000" sy="100000" kx="0" ky="0" algn="b" rotWithShape="0"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7" name="4"/>
          <p:cNvSpPr txBox="1"/>
          <p:nvPr/>
        </p:nvSpPr>
        <p:spPr>
          <a:xfrm>
            <a:off x="6938504" y="8767521"/>
            <a:ext cx="1485607" cy="1864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8579" tIns="68579" rIns="68579" bIns="68579">
            <a:spAutoFit/>
          </a:bodyPr>
          <a:lstStyle>
            <a:lvl1pPr defTabSz="1828800">
              <a:defRPr b="1" sz="6000">
                <a:solidFill>
                  <a:srgbClr val="000000"/>
                </a:solidFill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effectLst/>
              </a:defRPr>
            </a:pPr>
            <a:r>
              <a:rPr sz="6000"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</a:rPr>
              <a:t>4</a:t>
            </a:r>
            <a:endParaRPr sz="6000">
              <a:effectLst>
                <a:outerShdw sx="100000" sy="100000" kx="0" ky="0" algn="b" rotWithShape="0"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8" name="= 30"/>
          <p:cNvSpPr txBox="1"/>
          <p:nvPr/>
        </p:nvSpPr>
        <p:spPr>
          <a:xfrm>
            <a:off x="6460300" y="10085607"/>
            <a:ext cx="1892374" cy="1864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8579" tIns="68579" rIns="68579" bIns="68579">
            <a:spAutoFit/>
          </a:bodyPr>
          <a:lstStyle>
            <a:lvl1pPr defTabSz="1828800">
              <a:defRPr b="1" sz="6000">
                <a:solidFill>
                  <a:srgbClr val="000000"/>
                </a:solidFill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effectLst/>
              </a:defRPr>
            </a:pPr>
            <a:r>
              <a:rPr sz="6000"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</a:rPr>
              <a:t>= 30</a:t>
            </a:r>
            <a:endParaRPr sz="6000">
              <a:effectLst>
                <a:outerShdw sx="100000" sy="100000" kx="0" ky="0" algn="b" rotWithShape="0"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9" name="Flipping the Switch"/>
          <p:cNvSpPr txBox="1"/>
          <p:nvPr/>
        </p:nvSpPr>
        <p:spPr>
          <a:xfrm>
            <a:off x="7933611" y="828675"/>
            <a:ext cx="8298449" cy="11240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8579" tIns="68579" rIns="68579" bIns="68579">
            <a:spAutoFit/>
          </a:bodyPr>
          <a:lstStyle>
            <a:lvl1pPr defTabSz="1828800">
              <a:defRPr b="1" sz="7000">
                <a:solidFill>
                  <a:srgbClr val="000000"/>
                </a:solidFill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effectLst/>
              </a:defRPr>
            </a:pPr>
            <a:r>
              <a:rPr sz="7000"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</a:rPr>
              <a:t>Flipping the Switch</a:t>
            </a:r>
          </a:p>
        </p:txBody>
      </p:sp>
      <p:sp>
        <p:nvSpPr>
          <p:cNvPr id="90" name="Activity: Seeing Squares"/>
          <p:cNvSpPr txBox="1"/>
          <p:nvPr/>
        </p:nvSpPr>
        <p:spPr>
          <a:xfrm>
            <a:off x="6555580" y="2041476"/>
            <a:ext cx="11772902" cy="1864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8579" tIns="68579" rIns="68579" bIns="68579">
            <a:spAutoFit/>
          </a:bodyPr>
          <a:lstStyle>
            <a:lvl1pPr defTabSz="1828800">
              <a:defRPr b="1" sz="6000">
                <a:solidFill>
                  <a:srgbClr val="000000"/>
                </a:solidFill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effectLst/>
              </a:defRPr>
            </a:pPr>
            <a:r>
              <a:rPr sz="6000"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</a:rPr>
              <a:t>Activity: Seeing Squares</a:t>
            </a:r>
            <a:endParaRPr sz="6000">
              <a:effectLst>
                <a:outerShdw sx="100000" sy="100000" kx="0" ky="0" algn="b" rotWithShape="0"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1" name="1"/>
          <p:cNvSpPr txBox="1"/>
          <p:nvPr/>
        </p:nvSpPr>
        <p:spPr>
          <a:xfrm>
            <a:off x="6902785" y="4344112"/>
            <a:ext cx="1485607" cy="1864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8579" tIns="68579" rIns="68579" bIns="68579">
            <a:spAutoFit/>
          </a:bodyPr>
          <a:lstStyle>
            <a:lvl1pPr defTabSz="1828800">
              <a:defRPr b="1" sz="6000">
                <a:solidFill>
                  <a:srgbClr val="000000"/>
                </a:solidFill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effectLst/>
              </a:defRPr>
            </a:pPr>
            <a:r>
              <a:rPr sz="6000"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</a:rPr>
              <a:t>1</a:t>
            </a:r>
            <a:endParaRPr sz="6000">
              <a:effectLst>
                <a:outerShdw sx="100000" sy="100000" kx="0" ky="0" algn="b" rotWithShape="0"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2" name="+"/>
          <p:cNvSpPr txBox="1"/>
          <p:nvPr/>
        </p:nvSpPr>
        <p:spPr>
          <a:xfrm>
            <a:off x="6938504" y="5086764"/>
            <a:ext cx="1485607" cy="1864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8579" tIns="68579" rIns="68579" bIns="68579">
            <a:spAutoFit/>
          </a:bodyPr>
          <a:lstStyle>
            <a:lvl1pPr defTabSz="1828800">
              <a:defRPr b="1" sz="6000">
                <a:solidFill>
                  <a:srgbClr val="000000"/>
                </a:solidFill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effectLst/>
              </a:defRPr>
            </a:pPr>
            <a:r>
              <a:rPr sz="6000"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</a:rPr>
              <a:t>+</a:t>
            </a:r>
            <a:endParaRPr sz="6000">
              <a:effectLst>
                <a:outerShdw sx="100000" sy="100000" kx="0" ky="0" algn="b" rotWithShape="0"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3" name="Line"/>
          <p:cNvSpPr/>
          <p:nvPr/>
        </p:nvSpPr>
        <p:spPr>
          <a:xfrm>
            <a:off x="6617022" y="9938258"/>
            <a:ext cx="1892373" cy="1"/>
          </a:xfrm>
          <a:prstGeom prst="line">
            <a:avLst/>
          </a:prstGeom>
          <a:ln w="1270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3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Class="exit" nodeType="afterEffect" presetID="9" grpId="2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10" dur="300" fill="hold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Class="entr" nodeType="after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3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00"/>
                            </p:stCondLst>
                            <p:childTnLst>
                              <p:par>
                                <p:cTn id="17" presetClass="exit" nodeType="afterEffect" presetID="9" grpId="4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18" dur="300" fill="hold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00"/>
                            </p:stCondLst>
                            <p:childTnLst>
                              <p:par>
                                <p:cTn id="21" presetClass="entr" nodeType="after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3" dur="3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Class="exit" nodeType="afterEffect" presetID="9" grpId="6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26" dur="300" fill="hold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800"/>
                            </p:stCondLst>
                            <p:childTnLst>
                              <p:par>
                                <p:cTn id="29" presetClass="entr" nodeType="afterEffect" presetID="9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1" dur="3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100"/>
                            </p:stCondLst>
                            <p:childTnLst>
                              <p:par>
                                <p:cTn id="33" presetClass="exit" nodeType="afterEffect" presetID="9" grpId="8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34" dur="800" fill="hold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fill="hold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8" presetID="2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0" dur="499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99"/>
                            </p:stCondLst>
                            <p:childTnLst>
                              <p:par>
                                <p:cTn id="42" presetClass="entr" nodeType="afterEffect" presetSubtype="16" presetID="23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99"/>
                            </p:stCondLst>
                            <p:childTnLst>
                              <p:par>
                                <p:cTn id="47" presetClass="entr" nodeType="afterEffect" presetSubtype="16" presetID="23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499"/>
                            </p:stCondLst>
                            <p:childTnLst>
                              <p:par>
                                <p:cTn id="52" presetClass="entr" nodeType="afterEffect" presetSubtype="16" presetID="23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5" grpId="5"/>
      <p:bldP build="whole" bldLvl="1" animBg="1" rev="0" advAuto="0" spid="85" grpId="6"/>
      <p:bldP build="whole" bldLvl="1" animBg="1" rev="0" advAuto="0" spid="84" grpId="7"/>
      <p:bldP build="whole" bldLvl="1" animBg="1" rev="0" advAuto="0" spid="84" grpId="8"/>
      <p:bldP build="whole" bldLvl="1" animBg="1" rev="0" advAuto="0" spid="88" grpId="12"/>
      <p:bldP build="whole" bldLvl="1" animBg="1" rev="0" advAuto="0" spid="83" grpId="3"/>
      <p:bldP build="whole" bldLvl="1" animBg="1" rev="0" advAuto="0" spid="86" grpId="10"/>
      <p:bldP build="whole" bldLvl="1" animBg="1" rev="0" advAuto="0" spid="87" grpId="11"/>
      <p:bldP build="whole" bldLvl="1" animBg="1" rev="0" advAuto="0" spid="79" grpId="1"/>
      <p:bldP build="whole" bldLvl="1" animBg="1" rev="0" advAuto="0" spid="79" grpId="2"/>
      <p:bldP build="whole" bldLvl="1" animBg="1" rev="0" advAuto="0" spid="93" grpId="9"/>
      <p:bldP build="whole" bldLvl="1" animBg="1" rev="0" advAuto="0" spid="83" grpId="4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278601" y="3208043"/>
            <a:ext cx="4537426" cy="4545290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Processing:…"/>
          <p:cNvSpPr txBox="1"/>
          <p:nvPr/>
        </p:nvSpPr>
        <p:spPr>
          <a:xfrm>
            <a:off x="3897866" y="4513048"/>
            <a:ext cx="13619486" cy="9719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8579" tIns="68579" rIns="68579" bIns="68579">
            <a:spAutoFit/>
          </a:bodyPr>
          <a:lstStyle/>
          <a:p>
            <a:pPr algn="l" defTabSz="1828800">
              <a:defRPr b="1" sz="4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Processing:</a:t>
            </a:r>
          </a:p>
          <a:p>
            <a:pPr marL="210312" indent="-210312" algn="l" defTabSz="1828800">
              <a:buSzPct val="100000"/>
              <a:buChar char="•"/>
              <a:defRPr b="1" sz="4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How many squares did you see at first?</a:t>
            </a:r>
          </a:p>
          <a:p>
            <a:pPr marL="210312" indent="-210312" algn="l" defTabSz="1828800">
              <a:buSzPct val="100000"/>
              <a:buChar char="•"/>
              <a:defRPr b="1" sz="4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How many squares did you see after you had some time to study the design?</a:t>
            </a:r>
          </a:p>
          <a:p>
            <a:pPr marL="210312" indent="-210312" algn="l" defTabSz="1828800">
              <a:buSzPct val="100000"/>
              <a:buChar char="•"/>
              <a:defRPr b="1" sz="4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Why did you keep seeing more squares?</a:t>
            </a:r>
          </a:p>
          <a:p>
            <a:pPr marL="210312" indent="-210312" algn="l" defTabSz="1828800">
              <a:buSzPct val="100000"/>
              <a:buChar char="•"/>
              <a:defRPr b="1" sz="4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Were you surprised by how many total squares were actually there?</a:t>
            </a:r>
          </a:p>
          <a:p>
            <a:pPr marL="210312" indent="-210312" algn="l" defTabSz="1828800">
              <a:buSzPct val="100000"/>
              <a:buChar char="•"/>
              <a:defRPr b="1" sz="4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How can looking at challenges differently give us more options? </a:t>
            </a:r>
          </a:p>
          <a:p>
            <a:pPr marL="210312" indent="-210312" algn="l" defTabSz="1828800">
              <a:buSzPct val="100000"/>
              <a:buChar char="•"/>
              <a:defRPr b="1" sz="4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How else does this activity relate to Flip the Switch?</a:t>
            </a:r>
          </a:p>
          <a:p>
            <a:pPr algn="l" defTabSz="1828800">
              <a:defRPr b="1" sz="4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1828800">
              <a:defRPr b="1" sz="4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>
              <a:effectLst>
                <a:outerShdw sx="100000" sy="100000" kx="0" ky="0" algn="b" rotWithShape="0"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7" name="Flipping the Switch"/>
          <p:cNvSpPr txBox="1"/>
          <p:nvPr/>
        </p:nvSpPr>
        <p:spPr>
          <a:xfrm>
            <a:off x="7933611" y="828675"/>
            <a:ext cx="8298449" cy="11240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8579" tIns="68579" rIns="68579" bIns="68579">
            <a:spAutoFit/>
          </a:bodyPr>
          <a:lstStyle>
            <a:lvl1pPr defTabSz="1828800">
              <a:defRPr b="1" sz="7000">
                <a:solidFill>
                  <a:srgbClr val="000000"/>
                </a:solidFill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effectLst/>
              </a:defRPr>
            </a:pPr>
            <a:r>
              <a:rPr sz="7000"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</a:rPr>
              <a:t>Flipping the Switch</a:t>
            </a:r>
          </a:p>
        </p:txBody>
      </p:sp>
      <p:sp>
        <p:nvSpPr>
          <p:cNvPr id="98" name="Activity: Seeing Squares"/>
          <p:cNvSpPr txBox="1"/>
          <p:nvPr/>
        </p:nvSpPr>
        <p:spPr>
          <a:xfrm>
            <a:off x="6555580" y="2041476"/>
            <a:ext cx="11772902" cy="1864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8579" tIns="68579" rIns="68579" bIns="68579">
            <a:spAutoFit/>
          </a:bodyPr>
          <a:lstStyle>
            <a:lvl1pPr defTabSz="1828800">
              <a:defRPr b="1" sz="6000">
                <a:solidFill>
                  <a:srgbClr val="000000"/>
                </a:solidFill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effectLst/>
              </a:defRPr>
            </a:pPr>
            <a:r>
              <a:rPr sz="6000">
                <a:effectLst>
                  <a:outerShdw sx="100000" sy="100000" kx="0" ky="0" algn="b" rotWithShape="0" blurRad="50800" dist="38100" dir="2700000">
                    <a:srgbClr val="000000">
                      <a:alpha val="43000"/>
                    </a:srgbClr>
                  </a:outerShdw>
                </a:effectLst>
              </a:rPr>
              <a:t>Activity: Seeing Squares</a:t>
            </a:r>
            <a:endParaRPr sz="6000">
              <a:effectLst>
                <a:outerShdw sx="100000" sy="100000" kx="0" ky="0" algn="b" rotWithShape="0"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9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0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5" dur="500"/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0" dur="500"/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5" dur="500"/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0" dur="500"/>
                                        <p:tgtEl>
                                          <p:spTgt spid="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5" dur="500"/>
                                        <p:tgtEl>
                                          <p:spTgt spid="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0" dur="500"/>
                                        <p:tgtEl>
                                          <p:spTgt spid="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5" dur="500"/>
                                        <p:tgtEl>
                                          <p:spTgt spid="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50" dur="500"/>
                                        <p:tgtEl>
                                          <p:spTgt spid="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55" dur="500"/>
                                        <p:tgtEl>
                                          <p:spTgt spid="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96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Showroom">
  <a:themeElements>
    <a:clrScheme name="Showroom">
      <a:dk1>
        <a:srgbClr val="000000"/>
      </a:dk1>
      <a:lt1>
        <a:srgbClr val="FFFFFF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