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 b="def" i="def"/>
      <a:tcStyle>
        <a:tcBdr/>
        <a:fill>
          <a:solidFill>
            <a:srgbClr val="E7E7F3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000000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SzTx/>
              <a:buNone/>
            </a:lvl1pPr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 Md B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utterstock_141890407-small.jpg"/>
          <p:cNvPicPr>
            <a:picLocks noChangeAspect="1"/>
          </p:cNvPicPr>
          <p:nvPr/>
        </p:nvPicPr>
        <p:blipFill>
          <a:blip r:embed="rId2">
            <a:alphaModFix amt="69927"/>
            <a:extLst/>
          </a:blip>
          <a:stretch>
            <a:fillRect/>
          </a:stretch>
        </p:blipFill>
        <p:spPr>
          <a:xfrm>
            <a:off x="-456832" y="0"/>
            <a:ext cx="10285745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2675552" y="241300"/>
            <a:ext cx="379289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pic>
        <p:nvPicPr>
          <p:cNvPr id="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8"/>
          <a:stretch>
            <a:fillRect/>
          </a:stretch>
        </p:blipFill>
        <p:spPr>
          <a:xfrm>
            <a:off x="317500" y="431800"/>
            <a:ext cx="1117600" cy="7106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utterstock_249155671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9818" y="-554380"/>
            <a:ext cx="12053759" cy="756891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3594417" y="3154977"/>
            <a:ext cx="195516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About Me</a:t>
            </a:r>
          </a:p>
        </p:txBody>
      </p:sp>
      <p:sp>
        <p:nvSpPr>
          <p:cNvPr id="44" name="Shape 44"/>
          <p:cNvSpPr/>
          <p:nvPr/>
        </p:nvSpPr>
        <p:spPr>
          <a:xfrm>
            <a:off x="799581" y="5853403"/>
            <a:ext cx="495300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Create your own about me slide. This may include pictures of yourself or your family. A hobby or interest you have.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utterstock_123584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78" y="1168537"/>
            <a:ext cx="2503579" cy="353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shutterstock_293926331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5039" y="2780768"/>
            <a:ext cx="3667512" cy="2445307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2514123" y="241300"/>
            <a:ext cx="4115754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Two Truths and a Lie</a:t>
            </a:r>
          </a:p>
        </p:txBody>
      </p:sp>
      <p:sp>
        <p:nvSpPr>
          <p:cNvPr id="49" name="Shape 49"/>
          <p:cNvSpPr/>
          <p:nvPr/>
        </p:nvSpPr>
        <p:spPr>
          <a:xfrm>
            <a:off x="2095500" y="5791200"/>
            <a:ext cx="4953000" cy="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Replace the images above with three pictures about you. Two of them should be true, one of them should be a lie. </a:t>
            </a:r>
          </a:p>
        </p:txBody>
      </p:sp>
      <p:pic>
        <p:nvPicPr>
          <p:cNvPr id="50" name="shutterstock_394886740-sm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7350" y="864684"/>
            <a:ext cx="3903950" cy="2603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" grpId="2"/>
      <p:bldP build="whole" bldLvl="1" animBg="1" rev="0" advAuto="0" spid="50" grpId="3"/>
      <p:bldP build="whole" bldLvl="1" animBg="1" rev="0" advAuto="0"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utterstock_197619431-small.jpg"/>
          <p:cNvPicPr>
            <a:picLocks noChangeAspect="1"/>
          </p:cNvPicPr>
          <p:nvPr/>
        </p:nvPicPr>
        <p:blipFill>
          <a:blip r:embed="rId2">
            <a:alphaModFix amt="52444"/>
            <a:extLst/>
          </a:blip>
          <a:srcRect l="3259" t="0" r="2134" b="5653"/>
          <a:stretch>
            <a:fillRect/>
          </a:stretch>
        </p:blipFill>
        <p:spPr>
          <a:xfrm>
            <a:off x="-476658" y="153"/>
            <a:ext cx="10313648" cy="6857798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2637367" y="203200"/>
            <a:ext cx="4085542" cy="6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4000">
                <a:effectLst>
                  <a:outerShdw sx="100000" sy="100000" kx="0" ky="0" algn="b" rotWithShape="0" blurRad="127000" dist="63500" dir="2700000">
                    <a:srgbClr val="000000">
                      <a:alpha val="4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 objectives</a:t>
            </a:r>
          </a:p>
        </p:txBody>
      </p:sp>
      <p:pic>
        <p:nvPicPr>
          <p:cNvPr id="5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8"/>
          <a:stretch>
            <a:fillRect/>
          </a:stretch>
        </p:blipFill>
        <p:spPr>
          <a:xfrm>
            <a:off x="342900" y="171157"/>
            <a:ext cx="1117600" cy="7106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55" name="Shape 55"/>
          <p:cNvSpPr/>
          <p:nvPr/>
        </p:nvSpPr>
        <p:spPr>
          <a:xfrm>
            <a:off x="2095500" y="5791200"/>
            <a:ext cx="4953000" cy="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Establish expectations by going over the goals and objectives for the class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Name Circle-small.png"/>
          <p:cNvPicPr>
            <a:picLocks noChangeAspect="1"/>
          </p:cNvPicPr>
          <p:nvPr/>
        </p:nvPicPr>
        <p:blipFill>
          <a:blip r:embed="rId2">
            <a:alphaModFix amt="38841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2487136" y="241300"/>
            <a:ext cx="4169728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Name Circle</a:t>
            </a:r>
          </a:p>
        </p:txBody>
      </p:sp>
      <p:sp>
        <p:nvSpPr>
          <p:cNvPr id="59" name="Shape 59"/>
          <p:cNvSpPr/>
          <p:nvPr/>
        </p:nvSpPr>
        <p:spPr>
          <a:xfrm>
            <a:off x="1143000" y="2358727"/>
            <a:ext cx="716280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Everyone form a circle and sit down facing each other </a:t>
            </a:r>
          </a:p>
        </p:txBody>
      </p:sp>
      <p:sp>
        <p:nvSpPr>
          <p:cNvPr id="60" name="Shape 60"/>
          <p:cNvSpPr/>
          <p:nvPr/>
        </p:nvSpPr>
        <p:spPr>
          <a:xfrm>
            <a:off x="1130300" y="3028950"/>
            <a:ext cx="4953000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you have a nick name?</a:t>
            </a:r>
          </a:p>
        </p:txBody>
      </p:sp>
      <p:sp>
        <p:nvSpPr>
          <p:cNvPr id="61" name="Shape 61"/>
          <p:cNvSpPr/>
          <p:nvPr/>
        </p:nvSpPr>
        <p:spPr>
          <a:xfrm>
            <a:off x="1143000" y="3740150"/>
            <a:ext cx="6637784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10289" indent="-110289">
              <a:buSzPct val="100000"/>
              <a:buChar char="•"/>
              <a:defRPr sz="21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Does anyone remember everyone’s nick name?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" grpId="3"/>
      <p:bldP build="p" bldLvl="5" animBg="1" rev="0" advAuto="0" spid="59" grpId="1"/>
      <p:bldP build="p" bldLvl="5" animBg="1" rev="0" advAuto="0" spid="6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utterstock_345343994-small.jpg"/>
          <p:cNvPicPr>
            <a:picLocks noChangeAspect="1"/>
          </p:cNvPicPr>
          <p:nvPr/>
        </p:nvPicPr>
        <p:blipFill>
          <a:blip r:embed="rId2">
            <a:alphaModFix amt="50551"/>
            <a:extLst/>
          </a:blip>
          <a:stretch>
            <a:fillRect/>
          </a:stretch>
        </p:blipFill>
        <p:spPr>
          <a:xfrm>
            <a:off x="-997316" y="-90783"/>
            <a:ext cx="10558061" cy="703956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4790983" y="2605055"/>
            <a:ext cx="3874850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65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8"/>
          <a:stretch>
            <a:fillRect/>
          </a:stretch>
        </p:blipFill>
        <p:spPr>
          <a:xfrm>
            <a:off x="224193" y="307391"/>
            <a:ext cx="1117601" cy="7106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1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1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1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1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