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656" r:id="rId2"/>
    <p:sldId id="1015" r:id="rId3"/>
    <p:sldId id="1007" r:id="rId4"/>
    <p:sldId id="1021" r:id="rId5"/>
    <p:sldId id="1022" r:id="rId6"/>
    <p:sldId id="1023" r:id="rId7"/>
    <p:sldId id="1024" r:id="rId8"/>
    <p:sldId id="1025" r:id="rId9"/>
    <p:sldId id="1026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hidden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00"/>
    <a:srgbClr val="C00000"/>
    <a:srgbClr val="006600"/>
    <a:srgbClr val="FF3300"/>
    <a:srgbClr val="009900"/>
    <a:srgbClr val="3333FF"/>
    <a:srgbClr val="006633"/>
    <a:srgbClr val="003366"/>
    <a:srgbClr val="6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3" autoAdjust="0"/>
    <p:restoredTop sz="94660"/>
  </p:normalViewPr>
  <p:slideViewPr>
    <p:cSldViewPr showGuides="1">
      <p:cViewPr>
        <p:scale>
          <a:sx n="140" d="100"/>
          <a:sy n="140" d="100"/>
        </p:scale>
        <p:origin x="-80" y="352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03" d="100"/>
          <a:sy n="103" d="100"/>
        </p:scale>
        <p:origin x="-244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Futura Md BT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02BAC6E-9C58-4004-BFB5-FB41FF19C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21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latin typeface="Futura Md BT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9F149799-E20A-4AB6-94CC-CC092FC88CCD}" type="datetime1">
              <a:rPr lang="en-US"/>
              <a:pPr>
                <a:defRPr/>
              </a:pPr>
              <a:t>1/12/15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latin typeface="Futura Md BT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2D6F97F-E62D-49BF-B291-16A5DA99A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36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fld id="{2FFBFEF8-8DBD-AF45-A37D-0FF89D6F8643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fld id="{2FFBFEF8-8DBD-AF45-A37D-0FF89D6F8643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" name="Action Button: Return 16">
            <a:hlinkClick r:id="" action="ppaction://hlinkshowjump?jump=lastslideviewed" highlightClick="1"/>
          </p:cNvPr>
          <p:cNvSpPr/>
          <p:nvPr userDrawn="1"/>
        </p:nvSpPr>
        <p:spPr bwMode="auto">
          <a:xfrm>
            <a:off x="4464778" y="6643943"/>
            <a:ext cx="251622" cy="196676"/>
          </a:xfrm>
          <a:prstGeom prst="actionButtonReturn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utura Md BT" pitchFamily="34" charset="0"/>
            </a:endParaRPr>
          </a:p>
        </p:txBody>
      </p:sp>
      <p:sp>
        <p:nvSpPr>
          <p:cNvPr id="22" name="Action Button: Custom 21">
            <a:hlinkClick r:id="" action="ppaction://hlinkshowjump?jump=lastslideviewed" highlightClick="1"/>
          </p:cNvPr>
          <p:cNvSpPr/>
          <p:nvPr userDrawn="1"/>
        </p:nvSpPr>
        <p:spPr bwMode="auto">
          <a:xfrm>
            <a:off x="4343400" y="6537325"/>
            <a:ext cx="533400" cy="396875"/>
          </a:xfrm>
          <a:prstGeom prst="actionButtonBlank">
            <a:avLst/>
          </a:prstGeom>
          <a:solidFill>
            <a:schemeClr val="accent3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5" r:id="rId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slide" Target="slide5.xml"/><Relationship Id="rId4" Type="http://schemas.openxmlformats.org/officeDocument/2006/relationships/slide" Target="slide7.xml"/><Relationship Id="rId5" Type="http://schemas.openxmlformats.org/officeDocument/2006/relationships/image" Target="../media/image4.png"/><Relationship Id="rId6" Type="http://schemas.openxmlformats.org/officeDocument/2006/relationships/slide" Target="slide6.xml"/><Relationship Id="rId7" Type="http://schemas.openxmlformats.org/officeDocument/2006/relationships/image" Target="../media/image5.png"/><Relationship Id="rId8" Type="http://schemas.openxmlformats.org/officeDocument/2006/relationships/slide" Target="slide8.xml"/><Relationship Id="rId9" Type="http://schemas.openxmlformats.org/officeDocument/2006/relationships/image" Target="../media/image6.png"/><Relationship Id="rId10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0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3439" r="3473" b="3571"/>
          <a:stretch/>
        </p:blipFill>
        <p:spPr>
          <a:xfrm>
            <a:off x="1560283" y="609600"/>
            <a:ext cx="5884417" cy="44196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20692" y="5410200"/>
            <a:ext cx="476785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Tearing Off Your Labels</a:t>
            </a:r>
          </a:p>
          <a:p>
            <a:pPr algn="ctr"/>
            <a:r>
              <a:rPr lang="en-US" sz="1800" dirty="0" smtClean="0">
                <a:latin typeface="Arial"/>
                <a:cs typeface="Arial"/>
              </a:rPr>
              <a:t>(Lesson Plan Template)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T_LOGO.png"/>
          <p:cNvPicPr>
            <a:picLocks noChangeAspect="1"/>
          </p:cNvPicPr>
          <p:nvPr/>
        </p:nvPicPr>
        <p:blipFill rotWithShape="1">
          <a:blip r:embed="rId2" cstate="print"/>
          <a:srcRect b="18658"/>
          <a:stretch/>
        </p:blipFill>
        <p:spPr>
          <a:xfrm>
            <a:off x="152400" y="152400"/>
            <a:ext cx="1117600" cy="710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133600" y="381000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ATTENTION GETTER</a:t>
            </a:r>
            <a:endParaRPr lang="en-US" sz="1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057400" y="5638800"/>
            <a:ext cx="4953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Create your own attention-getter slide to start today’s lesson.  This slide may include music, a story, an object lesson, a "Surrendering the One-up" activity, a group poll, or a brief movie clip.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926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ide0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3439" r="3473" b="3571"/>
          <a:stretch/>
        </p:blipFill>
        <p:spPr>
          <a:xfrm>
            <a:off x="3066563" y="1295400"/>
            <a:ext cx="2840753" cy="21336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86836" y="228600"/>
            <a:ext cx="5628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  <a:effectLst>
                  <a:outerShdw blurRad="127000" dist="63500" dir="2700000" algn="tl" rotWithShape="0">
                    <a:srgbClr val="000000">
                      <a:alpha val="45000"/>
                    </a:srgbClr>
                  </a:outerShdw>
                </a:effectLst>
                <a:latin typeface="Arial"/>
                <a:cs typeface="Arial"/>
              </a:rPr>
              <a:t>Tearing Off Your Label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96987" y="4111823"/>
            <a:ext cx="3000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 smtClean="0">
                <a:latin typeface="Arial"/>
                <a:cs typeface="Arial"/>
                <a:hlinkClick r:id="rId3" action="ppaction://hlinksldjump"/>
              </a:rPr>
              <a:t>Animated Metaphor Walkthrough</a:t>
            </a:r>
            <a:endParaRPr lang="en-US" sz="1400" dirty="0" smtClean="0">
              <a:latin typeface="Arial"/>
              <a:cs typeface="Arial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049825" y="5029200"/>
            <a:ext cx="942786" cy="1268679"/>
            <a:chOff x="3049825" y="5029200"/>
            <a:chExt cx="942786" cy="1268679"/>
          </a:xfrm>
        </p:grpSpPr>
        <p:sp>
          <p:nvSpPr>
            <p:cNvPr id="10" name="TextBox 9"/>
            <p:cNvSpPr txBox="1"/>
            <p:nvPr/>
          </p:nvSpPr>
          <p:spPr>
            <a:xfrm>
              <a:off x="3049825" y="5990102"/>
              <a:ext cx="9427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4" action="ppaction://hlinksldjump"/>
                </a:rPr>
                <a:t>Learning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  <p:pic>
          <p:nvPicPr>
            <p:cNvPr id="18" name="Picture 1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9825" y="5029200"/>
              <a:ext cx="914400" cy="908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8" name="Group 47"/>
          <p:cNvGrpSpPr/>
          <p:nvPr/>
        </p:nvGrpSpPr>
        <p:grpSpPr>
          <a:xfrm>
            <a:off x="914400" y="5029200"/>
            <a:ext cx="914400" cy="1268187"/>
            <a:chOff x="914400" y="5029200"/>
            <a:chExt cx="914400" cy="1268187"/>
          </a:xfrm>
        </p:grpSpPr>
        <p:sp>
          <p:nvSpPr>
            <p:cNvPr id="14" name="TextBox 13"/>
            <p:cNvSpPr txBox="1"/>
            <p:nvPr/>
          </p:nvSpPr>
          <p:spPr>
            <a:xfrm>
              <a:off x="1012374" y="5989610"/>
              <a:ext cx="6934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6" action="ppaction://hlinksldjump"/>
                </a:rPr>
                <a:t>Music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  <p:pic>
          <p:nvPicPr>
            <p:cNvPr id="19" name="Picture 18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4400" y="50292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0" name="Group 49"/>
          <p:cNvGrpSpPr/>
          <p:nvPr/>
        </p:nvGrpSpPr>
        <p:grpSpPr>
          <a:xfrm>
            <a:off x="5181600" y="5029200"/>
            <a:ext cx="914400" cy="1281344"/>
            <a:chOff x="5181600" y="5029200"/>
            <a:chExt cx="914400" cy="1281344"/>
          </a:xfrm>
        </p:grpSpPr>
        <p:sp>
          <p:nvSpPr>
            <p:cNvPr id="9" name="TextBox 8"/>
            <p:cNvSpPr txBox="1"/>
            <p:nvPr/>
          </p:nvSpPr>
          <p:spPr>
            <a:xfrm>
              <a:off x="5226999" y="6002767"/>
              <a:ext cx="8331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8" action="ppaction://hlinksldjump"/>
                </a:rPr>
                <a:t>Journal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  <p:pic>
          <p:nvPicPr>
            <p:cNvPr id="17" name="Picture 16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81600" y="50292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1" name="Group 50"/>
          <p:cNvGrpSpPr/>
          <p:nvPr/>
        </p:nvGrpSpPr>
        <p:grpSpPr>
          <a:xfrm>
            <a:off x="7315200" y="5029200"/>
            <a:ext cx="914400" cy="1268187"/>
            <a:chOff x="7315200" y="5029200"/>
            <a:chExt cx="914400" cy="1268187"/>
          </a:xfrm>
        </p:grpSpPr>
        <p:pic>
          <p:nvPicPr>
            <p:cNvPr id="31" name="Picture 30">
              <a:hlinkClick r:id="rId10" action="ppaction://hlinksldjump"/>
            </p:cNvPr>
            <p:cNvPicPr preferRelativeResize="0"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15200" y="50292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TextBox 34"/>
            <p:cNvSpPr txBox="1"/>
            <p:nvPr/>
          </p:nvSpPr>
          <p:spPr>
            <a:xfrm>
              <a:off x="7458529" y="5989610"/>
              <a:ext cx="6702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10" action="ppaction://hlinksldjump"/>
                </a:rPr>
                <a:t>Video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630387" y="3663312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  <a:hlinkClick r:id="rId12" action="ppaction://hlinksldjump"/>
              </a:rPr>
              <a:t>Complete Metaphor</a:t>
            </a:r>
            <a:endParaRPr lang="en-US" sz="1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35475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1752" y="228600"/>
            <a:ext cx="8549640" cy="6400800"/>
            <a:chOff x="301752" y="228600"/>
            <a:chExt cx="8549640" cy="6400800"/>
          </a:xfrm>
        </p:grpSpPr>
        <p:grpSp>
          <p:nvGrpSpPr>
            <p:cNvPr id="6" name="Group 5"/>
            <p:cNvGrpSpPr/>
            <p:nvPr/>
          </p:nvGrpSpPr>
          <p:grpSpPr>
            <a:xfrm>
              <a:off x="301752" y="228600"/>
              <a:ext cx="8549640" cy="6400800"/>
              <a:chOff x="301752" y="228600"/>
              <a:chExt cx="8549640" cy="6400800"/>
            </a:xfrm>
          </p:grpSpPr>
          <p:pic>
            <p:nvPicPr>
              <p:cNvPr id="49" name="Picture 61"/>
              <p:cNvPicPr preferRelativeResize="0"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01752" y="228600"/>
                <a:ext cx="8549640" cy="6400800"/>
              </a:xfrm>
              <a:prstGeom prst="rect">
                <a:avLst/>
              </a:prstGeom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/>
              <p:cNvSpPr/>
              <p:nvPr/>
            </p:nvSpPr>
            <p:spPr bwMode="auto">
              <a:xfrm>
                <a:off x="3886200" y="1219200"/>
                <a:ext cx="4495800" cy="4953000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utura Md BT" pitchFamily="34" charset="0"/>
                </a:endParaRPr>
              </a:p>
            </p:txBody>
          </p:sp>
        </p:grpSp>
        <p:sp>
          <p:nvSpPr>
            <p:cNvPr id="51" name="Rectangle 50"/>
            <p:cNvSpPr/>
            <p:nvPr/>
          </p:nvSpPr>
          <p:spPr bwMode="auto">
            <a:xfrm>
              <a:off x="381000" y="6351636"/>
              <a:ext cx="914400" cy="2286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  <p:sp>
        <p:nvSpPr>
          <p:cNvPr id="105" name="Text Box 35"/>
          <p:cNvSpPr txBox="1">
            <a:spLocks noChangeArrowheads="1"/>
          </p:cNvSpPr>
          <p:nvPr/>
        </p:nvSpPr>
        <p:spPr bwMode="auto">
          <a:xfrm>
            <a:off x="742950" y="2482850"/>
            <a:ext cx="39052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000">
                <a:latin typeface="Arial" charset="0"/>
                <a:ea typeface="MS PGothic" charset="0"/>
              </a:rPr>
              <a:t>What behavior needs to change?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000">
                <a:latin typeface="Arial" charset="0"/>
                <a:ea typeface="MS PGothic" charset="0"/>
              </a:rPr>
              <a:t>What do you need to stop doing? (not working for you)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000">
                <a:latin typeface="Arial" charset="0"/>
                <a:ea typeface="MS PGothic" charset="0"/>
              </a:rPr>
              <a:t>What do you need to start doing? (something new)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000">
                <a:latin typeface="Arial" charset="0"/>
                <a:ea typeface="MS PGothic" charset="0"/>
              </a:rPr>
              <a:t>Remember: Same thing = same results</a:t>
            </a:r>
          </a:p>
        </p:txBody>
      </p:sp>
      <p:pic>
        <p:nvPicPr>
          <p:cNvPr id="106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r="8093" b="9764"/>
          <a:stretch>
            <a:fillRect/>
          </a:stretch>
        </p:blipFill>
        <p:spPr bwMode="auto">
          <a:xfrm>
            <a:off x="3886200" y="1450975"/>
            <a:ext cx="4168775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7" name="Group 7"/>
          <p:cNvGrpSpPr>
            <a:grpSpLocks/>
          </p:cNvGrpSpPr>
          <p:nvPr/>
        </p:nvGrpSpPr>
        <p:grpSpPr bwMode="auto">
          <a:xfrm>
            <a:off x="3895725" y="3260725"/>
            <a:ext cx="1682750" cy="430213"/>
            <a:chOff x="3965383" y="3352800"/>
            <a:chExt cx="1682367" cy="429399"/>
          </a:xfrm>
        </p:grpSpPr>
        <p:sp>
          <p:nvSpPr>
            <p:cNvPr id="108" name="AutoShape 32"/>
            <p:cNvSpPr>
              <a:spLocks noChangeArrowheads="1"/>
            </p:cNvSpPr>
            <p:nvPr/>
          </p:nvSpPr>
          <p:spPr bwMode="auto">
            <a:xfrm>
              <a:off x="3968557" y="3352800"/>
              <a:ext cx="228548" cy="152112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340000" algn="ctr" rotWithShape="0">
                <a:schemeClr val="bg1">
                  <a:alpha val="8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 dirty="0">
                  <a:solidFill>
                    <a:schemeClr val="accent3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09" name="Text Box 33"/>
            <p:cNvSpPr txBox="1">
              <a:spLocks noChangeArrowheads="1"/>
            </p:cNvSpPr>
            <p:nvPr/>
          </p:nvSpPr>
          <p:spPr bwMode="auto">
            <a:xfrm>
              <a:off x="3965383" y="3505200"/>
              <a:ext cx="168236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>
                  <a:latin typeface="Arial" charset="0"/>
                  <a:ea typeface="MS PGothic" charset="0"/>
                </a:rPr>
                <a:t>What is a label?</a:t>
              </a:r>
            </a:p>
          </p:txBody>
        </p:sp>
      </p:grpSp>
      <p:grpSp>
        <p:nvGrpSpPr>
          <p:cNvPr id="110" name="Group 3"/>
          <p:cNvGrpSpPr>
            <a:grpSpLocks/>
          </p:cNvGrpSpPr>
          <p:nvPr/>
        </p:nvGrpSpPr>
        <p:grpSpPr bwMode="auto">
          <a:xfrm>
            <a:off x="7908925" y="3949700"/>
            <a:ext cx="777875" cy="1766888"/>
            <a:chOff x="4704" y="2208"/>
            <a:chExt cx="624" cy="1113"/>
          </a:xfrm>
        </p:grpSpPr>
        <p:sp>
          <p:nvSpPr>
            <p:cNvPr id="111" name="Text Box 4"/>
            <p:cNvSpPr txBox="1">
              <a:spLocks noChangeArrowheads="1"/>
            </p:cNvSpPr>
            <p:nvPr/>
          </p:nvSpPr>
          <p:spPr bwMode="auto">
            <a:xfrm>
              <a:off x="4704" y="2342"/>
              <a:ext cx="624" cy="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000">
                  <a:latin typeface="Arial" charset="0"/>
                  <a:ea typeface="MS PGothic" charset="0"/>
                </a:rPr>
                <a:t>Why is it easy to give up when you have a label?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1000">
                  <a:solidFill>
                    <a:srgbClr val="FF0000"/>
                  </a:solidFill>
                  <a:latin typeface="Arial" charset="0"/>
                  <a:ea typeface="MS PGothic" charset="0"/>
                </a:rPr>
                <a:t>Are these ever an excuse?</a:t>
              </a:r>
              <a:r>
                <a:rPr lang="en-US" sz="1000">
                  <a:latin typeface="Arial" charset="0"/>
                  <a:ea typeface="MS PGothic" charset="0"/>
                </a:rPr>
                <a:t> </a:t>
              </a:r>
            </a:p>
          </p:txBody>
        </p:sp>
        <p:sp>
          <p:nvSpPr>
            <p:cNvPr id="112" name="AutoShape 5"/>
            <p:cNvSpPr>
              <a:spLocks noChangeArrowheads="1"/>
            </p:cNvSpPr>
            <p:nvPr/>
          </p:nvSpPr>
          <p:spPr bwMode="auto">
            <a:xfrm>
              <a:off x="4900" y="2208"/>
              <a:ext cx="144" cy="96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3180000" algn="ctr" rotWithShape="0">
                <a:schemeClr val="bg1">
                  <a:alpha val="8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 dirty="0">
                  <a:solidFill>
                    <a:schemeClr val="accent3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sp>
        <p:nvSpPr>
          <p:cNvPr id="113" name="Line 34"/>
          <p:cNvSpPr>
            <a:spLocks noChangeShapeType="1"/>
          </p:cNvSpPr>
          <p:nvPr/>
        </p:nvSpPr>
        <p:spPr bwMode="auto">
          <a:xfrm flipH="1">
            <a:off x="7848600" y="4038600"/>
            <a:ext cx="228600" cy="134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4" name="Group 6"/>
          <p:cNvGrpSpPr>
            <a:grpSpLocks/>
          </p:cNvGrpSpPr>
          <p:nvPr/>
        </p:nvGrpSpPr>
        <p:grpSpPr bwMode="auto">
          <a:xfrm>
            <a:off x="6827838" y="1247775"/>
            <a:ext cx="1906587" cy="2333625"/>
            <a:chOff x="4128" y="624"/>
            <a:chExt cx="1201" cy="1470"/>
          </a:xfrm>
        </p:grpSpPr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4254" y="737"/>
              <a:ext cx="1075" cy="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4300" indent="-114300" eaLnBrk="0" hangingPunct="0">
                <a:defRPr sz="1100" b="1">
                  <a:solidFill>
                    <a:schemeClr val="tx1"/>
                  </a:solidFill>
                  <a:latin typeface="Futura Md B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pitchFamily="34" charset="0"/>
                  <a:ea typeface="MS PGothic" pitchFamily="34" charset="-128"/>
                </a:defRPr>
              </a:lvl9pPr>
            </a:lstStyle>
            <a:p>
              <a:pPr marL="0" indent="0" eaLnBrk="1" hangingPunct="1">
                <a:spcBef>
                  <a:spcPct val="50000"/>
                </a:spcBef>
                <a:defRPr/>
              </a:pPr>
              <a:r>
                <a:rPr lang="en-US" sz="1000" dirty="0" smtClean="0">
                  <a:latin typeface="Arial"/>
                  <a:cs typeface="Arial"/>
                </a:rPr>
                <a:t>Permission to brag: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r>
                <a:rPr lang="en-US" sz="900" dirty="0" smtClean="0">
                  <a:latin typeface="Arial"/>
                  <a:cs typeface="Arial"/>
                </a:rPr>
                <a:t>What </a:t>
              </a:r>
              <a:r>
                <a:rPr lang="en-US" sz="900" dirty="0">
                  <a:latin typeface="Arial"/>
                  <a:cs typeface="Arial"/>
                </a:rPr>
                <a:t>do you like about yourself?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r>
                <a:rPr lang="en-US" sz="900" dirty="0">
                  <a:latin typeface="Arial"/>
                  <a:cs typeface="Arial"/>
                </a:rPr>
                <a:t>What do others like  about you?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r>
                <a:rPr lang="en-US" sz="900" dirty="0">
                  <a:latin typeface="Arial"/>
                  <a:cs typeface="Arial"/>
                </a:rPr>
                <a:t>Your accomplishments?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r>
                <a:rPr lang="en-US" sz="900" dirty="0">
                  <a:latin typeface="Arial"/>
                  <a:cs typeface="Arial"/>
                </a:rPr>
                <a:t>Your strengths, goals  and dreams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r>
                <a:rPr lang="en-US" sz="900" dirty="0">
                  <a:latin typeface="Arial"/>
                  <a:cs typeface="Arial"/>
                </a:rPr>
                <a:t>If </a:t>
              </a:r>
              <a:r>
                <a:rPr lang="en-US" sz="900" dirty="0" smtClean="0">
                  <a:latin typeface="Arial"/>
                  <a:cs typeface="Arial"/>
                </a:rPr>
                <a:t>you were to give yourself a label, </a:t>
              </a:r>
              <a:r>
                <a:rPr lang="en-US" sz="900" dirty="0">
                  <a:latin typeface="Arial"/>
                  <a:cs typeface="Arial"/>
                </a:rPr>
                <a:t>what would it be? (Must be positive.)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116" name="AutoShape 8"/>
            <p:cNvSpPr>
              <a:spLocks noChangeArrowheads="1"/>
            </p:cNvSpPr>
            <p:nvPr/>
          </p:nvSpPr>
          <p:spPr bwMode="auto">
            <a:xfrm>
              <a:off x="4128" y="624"/>
              <a:ext cx="144" cy="96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3180000" algn="ctr" rotWithShape="0">
                <a:schemeClr val="bg1">
                  <a:alpha val="8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 dirty="0">
                  <a:solidFill>
                    <a:schemeClr val="accent3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117" name="Group 80"/>
          <p:cNvGrpSpPr>
            <a:grpSpLocks/>
          </p:cNvGrpSpPr>
          <p:nvPr/>
        </p:nvGrpSpPr>
        <p:grpSpPr bwMode="auto">
          <a:xfrm>
            <a:off x="533400" y="1447801"/>
            <a:ext cx="4343400" cy="660401"/>
            <a:chOff x="536" y="797"/>
            <a:chExt cx="2736" cy="416"/>
          </a:xfrm>
        </p:grpSpPr>
        <p:sp>
          <p:nvSpPr>
            <p:cNvPr id="118" name="Text Box 34"/>
            <p:cNvSpPr txBox="1">
              <a:spLocks noChangeArrowheads="1"/>
            </p:cNvSpPr>
            <p:nvPr/>
          </p:nvSpPr>
          <p:spPr bwMode="auto">
            <a:xfrm>
              <a:off x="664" y="961"/>
              <a:ext cx="236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14300" indent="-1143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1000" dirty="0">
                  <a:latin typeface="Arial" charset="0"/>
                  <a:ea typeface="MS PGothic" charset="0"/>
                </a:rPr>
                <a:t>What labels do you have that are getting in the way of your opportunities?</a:t>
              </a:r>
            </a:p>
          </p:txBody>
        </p:sp>
        <p:sp>
          <p:nvSpPr>
            <p:cNvPr id="119" name="Text Box 30"/>
            <p:cNvSpPr txBox="1">
              <a:spLocks noChangeArrowheads="1"/>
            </p:cNvSpPr>
            <p:nvPr/>
          </p:nvSpPr>
          <p:spPr bwMode="auto">
            <a:xfrm>
              <a:off x="536" y="797"/>
              <a:ext cx="27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dirty="0">
                  <a:latin typeface="Arial" charset="0"/>
                  <a:ea typeface="MS PGothic" charset="0"/>
                </a:rPr>
                <a:t>1. Identify: How is your label working for you?</a:t>
              </a:r>
            </a:p>
          </p:txBody>
        </p:sp>
      </p:grpSp>
      <p:sp>
        <p:nvSpPr>
          <p:cNvPr id="120" name="Text Box 31"/>
          <p:cNvSpPr txBox="1">
            <a:spLocks noChangeArrowheads="1"/>
          </p:cNvSpPr>
          <p:nvPr/>
        </p:nvSpPr>
        <p:spPr bwMode="auto">
          <a:xfrm>
            <a:off x="539750" y="2239963"/>
            <a:ext cx="274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Arial" charset="0"/>
                <a:ea typeface="MS PGothic" charset="0"/>
              </a:rPr>
              <a:t>2. Do something different:</a:t>
            </a:r>
          </a:p>
        </p:txBody>
      </p:sp>
      <p:sp>
        <p:nvSpPr>
          <p:cNvPr id="122" name="Text Box 33"/>
          <p:cNvSpPr txBox="1">
            <a:spLocks noChangeArrowheads="1"/>
          </p:cNvSpPr>
          <p:nvPr/>
        </p:nvSpPr>
        <p:spPr bwMode="auto">
          <a:xfrm>
            <a:off x="539750" y="4678363"/>
            <a:ext cx="3962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Arial" charset="0"/>
                <a:ea typeface="MS PGothic" charset="0"/>
              </a:rPr>
              <a:t>4.  Repeat what you are doing right.</a:t>
            </a:r>
          </a:p>
        </p:txBody>
      </p:sp>
      <p:sp>
        <p:nvSpPr>
          <p:cNvPr id="123" name="Text Box 39"/>
          <p:cNvSpPr txBox="1">
            <a:spLocks noChangeArrowheads="1"/>
          </p:cNvSpPr>
          <p:nvPr/>
        </p:nvSpPr>
        <p:spPr bwMode="auto">
          <a:xfrm>
            <a:off x="812800" y="4926013"/>
            <a:ext cx="376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000">
                <a:latin typeface="Arial" charset="0"/>
                <a:ea typeface="MS PGothic" charset="0"/>
              </a:rPr>
              <a:t>Remember: It takes time for others to see the change.</a:t>
            </a:r>
            <a:br>
              <a:rPr lang="en-US" sz="1000">
                <a:latin typeface="Arial" charset="0"/>
                <a:ea typeface="MS PGothic" charset="0"/>
              </a:rPr>
            </a:br>
            <a:endParaRPr lang="en-US" sz="1000">
              <a:latin typeface="Arial" charset="0"/>
              <a:ea typeface="MS PGothic" charset="0"/>
            </a:endParaRPr>
          </a:p>
        </p:txBody>
      </p:sp>
      <p:sp>
        <p:nvSpPr>
          <p:cNvPr id="124" name="Text Box 40"/>
          <p:cNvSpPr txBox="1">
            <a:spLocks noChangeArrowheads="1"/>
          </p:cNvSpPr>
          <p:nvPr/>
        </p:nvSpPr>
        <p:spPr bwMode="auto">
          <a:xfrm>
            <a:off x="539750" y="5486400"/>
            <a:ext cx="35052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pitchFamily="34" charset="0"/>
                <a:ea typeface="MS PGothic" pitchFamily="34" charset="-128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pitchFamily="34" charset="0"/>
                <a:ea typeface="MS PGothic" pitchFamily="34" charset="-128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pitchFamily="34" charset="0"/>
                <a:ea typeface="MS PGothic" pitchFamily="34" charset="-128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pitchFamily="34" charset="0"/>
                <a:ea typeface="MS PGothic" pitchFamily="34" charset="-128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70000"/>
              </a:spcBef>
              <a:defRPr/>
            </a:pPr>
            <a:r>
              <a:rPr lang="en-US" sz="1400" dirty="0">
                <a:latin typeface="Arial"/>
                <a:cs typeface="Arial"/>
              </a:rPr>
              <a:t>Every night ask yourself:</a:t>
            </a:r>
          </a:p>
          <a:p>
            <a:pPr eaLnBrk="1" hangingPunct="1">
              <a:spcBef>
                <a:spcPts val="552"/>
              </a:spcBef>
              <a:buFontTx/>
              <a:buChar char="•"/>
              <a:defRPr/>
            </a:pP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50" dirty="0">
                <a:latin typeface="Arial"/>
                <a:cs typeface="Arial"/>
              </a:rPr>
              <a:t>What did I do today to tear off the label?</a:t>
            </a:r>
          </a:p>
          <a:p>
            <a:pPr eaLnBrk="1" hangingPunct="1">
              <a:spcBef>
                <a:spcPts val="552"/>
              </a:spcBef>
              <a:buFontTx/>
              <a:buChar char="•"/>
              <a:defRPr/>
            </a:pPr>
            <a:r>
              <a:rPr lang="en-US" sz="1050" dirty="0">
                <a:latin typeface="Arial"/>
                <a:cs typeface="Arial"/>
              </a:rPr>
              <a:t> How can I do more of this tomorrow?</a:t>
            </a:r>
          </a:p>
        </p:txBody>
      </p:sp>
      <p:grpSp>
        <p:nvGrpSpPr>
          <p:cNvPr id="126" name="Group 45"/>
          <p:cNvGrpSpPr>
            <a:grpSpLocks/>
          </p:cNvGrpSpPr>
          <p:nvPr/>
        </p:nvGrpSpPr>
        <p:grpSpPr bwMode="auto">
          <a:xfrm>
            <a:off x="485775" y="914400"/>
            <a:ext cx="4079875" cy="490538"/>
            <a:chOff x="492436" y="838200"/>
            <a:chExt cx="4079564" cy="490954"/>
          </a:xfrm>
        </p:grpSpPr>
        <p:sp>
          <p:nvSpPr>
            <p:cNvPr id="127" name="Text Box 29"/>
            <p:cNvSpPr txBox="1">
              <a:spLocks noChangeArrowheads="1"/>
            </p:cNvSpPr>
            <p:nvPr/>
          </p:nvSpPr>
          <p:spPr bwMode="auto">
            <a:xfrm>
              <a:off x="533400" y="990600"/>
              <a:ext cx="4038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>
                  <a:latin typeface="Arial" charset="0"/>
                  <a:ea typeface="MS PGothic" charset="0"/>
                </a:rPr>
                <a:t>Four steps to tear off your label:</a:t>
              </a:r>
            </a:p>
          </p:txBody>
        </p:sp>
        <p:sp>
          <p:nvSpPr>
            <p:cNvPr id="128" name="AutoShape 8"/>
            <p:cNvSpPr>
              <a:spLocks noChangeArrowheads="1"/>
            </p:cNvSpPr>
            <p:nvPr/>
          </p:nvSpPr>
          <p:spPr bwMode="auto">
            <a:xfrm>
              <a:off x="492436" y="838200"/>
              <a:ext cx="228583" cy="152529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3180000" algn="ctr" rotWithShape="0">
                <a:schemeClr val="bg1">
                  <a:alpha val="8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 dirty="0">
                  <a:solidFill>
                    <a:schemeClr val="accent3"/>
                  </a:solidFill>
                  <a:latin typeface="Arial"/>
                  <a:cs typeface="Arial"/>
                </a:rPr>
                <a:t>4</a:t>
              </a:r>
            </a:p>
          </p:txBody>
        </p:sp>
      </p:grpSp>
      <p:sp>
        <p:nvSpPr>
          <p:cNvPr id="129" name="Rectangle 128"/>
          <p:cNvSpPr/>
          <p:nvPr/>
        </p:nvSpPr>
        <p:spPr>
          <a:xfrm>
            <a:off x="6316757" y="4727164"/>
            <a:ext cx="1381823" cy="508669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0095335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400" dirty="0">
                <a:ln w="3175">
                  <a:noFill/>
                  <a:prstDash val="solid"/>
                </a:ln>
                <a:solidFill>
                  <a:schemeClr val="accent3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Arial"/>
                <a:cs typeface="Arial"/>
              </a:rPr>
              <a:t>Attitude Problem</a:t>
            </a:r>
          </a:p>
        </p:txBody>
      </p:sp>
      <p:sp>
        <p:nvSpPr>
          <p:cNvPr id="130" name="Rectangle 129"/>
          <p:cNvSpPr/>
          <p:nvPr/>
        </p:nvSpPr>
        <p:spPr>
          <a:xfrm rot="21198534">
            <a:off x="6912652" y="4767469"/>
            <a:ext cx="696630" cy="224675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620346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400" dirty="0">
                <a:ln w="3175">
                  <a:noFill/>
                  <a:prstDash val="solid"/>
                </a:ln>
                <a:solidFill>
                  <a:schemeClr val="accent3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Arial"/>
                <a:cs typeface="Arial"/>
              </a:rPr>
              <a:t>Thief</a:t>
            </a:r>
          </a:p>
        </p:txBody>
      </p:sp>
      <p:sp>
        <p:nvSpPr>
          <p:cNvPr id="131" name="Rectangle 130"/>
          <p:cNvSpPr/>
          <p:nvPr/>
        </p:nvSpPr>
        <p:spPr>
          <a:xfrm rot="194158">
            <a:off x="6095999" y="3949653"/>
            <a:ext cx="1534223" cy="605675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040910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400" dirty="0">
                <a:ln w="3175">
                  <a:noFill/>
                  <a:prstDash val="solid"/>
                </a:ln>
                <a:solidFill>
                  <a:schemeClr val="accent3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Arial"/>
                <a:cs typeface="Arial"/>
              </a:rPr>
              <a:t>Juvenile </a:t>
            </a:r>
          </a:p>
          <a:p>
            <a:pPr algn="ctr">
              <a:defRPr/>
            </a:pPr>
            <a:r>
              <a:rPr lang="en-US" sz="1400" dirty="0">
                <a:ln w="3175">
                  <a:noFill/>
                  <a:prstDash val="solid"/>
                </a:ln>
                <a:solidFill>
                  <a:schemeClr val="accent3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Arial"/>
                <a:cs typeface="Arial"/>
              </a:rPr>
              <a:t>Delinquent</a:t>
            </a:r>
          </a:p>
        </p:txBody>
      </p:sp>
      <p:sp>
        <p:nvSpPr>
          <p:cNvPr id="132" name="Rectangle 131"/>
          <p:cNvSpPr/>
          <p:nvPr/>
        </p:nvSpPr>
        <p:spPr>
          <a:xfrm rot="20144972">
            <a:off x="7050628" y="4303424"/>
            <a:ext cx="793307" cy="193145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040910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400" dirty="0">
                <a:ln w="3175">
                  <a:noFill/>
                  <a:prstDash val="solid"/>
                </a:ln>
                <a:solidFill>
                  <a:schemeClr val="accent3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Arial"/>
                <a:cs typeface="Arial"/>
              </a:rPr>
              <a:t>Liar</a:t>
            </a:r>
          </a:p>
        </p:txBody>
      </p:sp>
      <p:sp>
        <p:nvSpPr>
          <p:cNvPr id="133" name="Rectangle 132"/>
          <p:cNvSpPr/>
          <p:nvPr/>
        </p:nvSpPr>
        <p:spPr>
          <a:xfrm rot="21339863">
            <a:off x="4697361" y="4920477"/>
            <a:ext cx="1093838" cy="302838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040910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400" dirty="0">
                <a:ln w="3175">
                  <a:noFill/>
                  <a:prstDash val="solid"/>
                </a:ln>
                <a:solidFill>
                  <a:schemeClr val="accent3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Arial"/>
                <a:cs typeface="Arial"/>
              </a:rPr>
              <a:t>Dropout</a:t>
            </a:r>
          </a:p>
        </p:txBody>
      </p:sp>
      <p:sp>
        <p:nvSpPr>
          <p:cNvPr id="134" name="Rectangle 133"/>
          <p:cNvSpPr/>
          <p:nvPr/>
        </p:nvSpPr>
        <p:spPr>
          <a:xfrm rot="566907">
            <a:off x="4375091" y="4701315"/>
            <a:ext cx="1093838" cy="302838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040910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400" dirty="0">
                <a:ln w="3175">
                  <a:noFill/>
                  <a:prstDash val="solid"/>
                </a:ln>
                <a:solidFill>
                  <a:schemeClr val="accent3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Arial"/>
                <a:cs typeface="Arial"/>
              </a:rPr>
              <a:t>Rebellious</a:t>
            </a:r>
          </a:p>
        </p:txBody>
      </p:sp>
      <p:sp>
        <p:nvSpPr>
          <p:cNvPr id="135" name="Rectangle 134"/>
          <p:cNvSpPr/>
          <p:nvPr/>
        </p:nvSpPr>
        <p:spPr>
          <a:xfrm rot="683312">
            <a:off x="4428557" y="4560888"/>
            <a:ext cx="646857" cy="156500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040910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400" dirty="0">
                <a:ln w="3175">
                  <a:noFill/>
                  <a:prstDash val="solid"/>
                </a:ln>
                <a:solidFill>
                  <a:schemeClr val="accent3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Arial"/>
                <a:cs typeface="Arial"/>
              </a:rPr>
              <a:t>Dumb</a:t>
            </a:r>
          </a:p>
        </p:txBody>
      </p:sp>
      <p:sp>
        <p:nvSpPr>
          <p:cNvPr id="136" name="Rectangle 135"/>
          <p:cNvSpPr/>
          <p:nvPr/>
        </p:nvSpPr>
        <p:spPr>
          <a:xfrm rot="21282236">
            <a:off x="5038829" y="4524093"/>
            <a:ext cx="563999" cy="234739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040910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400" dirty="0" err="1">
                <a:ln w="3175">
                  <a:noFill/>
                  <a:prstDash val="solid"/>
                </a:ln>
                <a:solidFill>
                  <a:schemeClr val="accent3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Arial"/>
                <a:cs typeface="Arial"/>
              </a:rPr>
              <a:t>L.D</a:t>
            </a:r>
            <a:r>
              <a:rPr lang="en-US" sz="1400" dirty="0">
                <a:ln w="3175">
                  <a:noFill/>
                  <a:prstDash val="solid"/>
                </a:ln>
                <a:solidFill>
                  <a:schemeClr val="accent3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Arial"/>
                <a:cs typeface="Arial"/>
              </a:rPr>
              <a:t>.</a:t>
            </a:r>
          </a:p>
        </p:txBody>
      </p:sp>
      <p:sp>
        <p:nvSpPr>
          <p:cNvPr id="137" name="Rectangle 136"/>
          <p:cNvSpPr/>
          <p:nvPr/>
        </p:nvSpPr>
        <p:spPr>
          <a:xfrm rot="20296660">
            <a:off x="5308543" y="4652170"/>
            <a:ext cx="563999" cy="234739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040910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400" dirty="0">
                <a:ln w="3175">
                  <a:noFill/>
                  <a:prstDash val="solid"/>
                </a:ln>
                <a:solidFill>
                  <a:schemeClr val="accent3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Arial"/>
                <a:cs typeface="Arial"/>
              </a:rPr>
              <a:t>Lazy</a:t>
            </a:r>
          </a:p>
        </p:txBody>
      </p:sp>
      <p:sp>
        <p:nvSpPr>
          <p:cNvPr id="138" name="Rectangle 137"/>
          <p:cNvSpPr/>
          <p:nvPr/>
        </p:nvSpPr>
        <p:spPr>
          <a:xfrm rot="20501395">
            <a:off x="5194172" y="4302498"/>
            <a:ext cx="618321" cy="179689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040910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400" dirty="0">
                <a:ln w="3175">
                  <a:noFill/>
                  <a:prstDash val="solid"/>
                </a:ln>
                <a:solidFill>
                  <a:schemeClr val="accent3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Arial"/>
                <a:cs typeface="Arial"/>
              </a:rPr>
              <a:t>Druggie</a:t>
            </a:r>
          </a:p>
        </p:txBody>
      </p:sp>
      <p:sp>
        <p:nvSpPr>
          <p:cNvPr id="139" name="Rectangle 138"/>
          <p:cNvSpPr/>
          <p:nvPr/>
        </p:nvSpPr>
        <p:spPr>
          <a:xfrm rot="991802">
            <a:off x="4412156" y="4196465"/>
            <a:ext cx="745293" cy="278019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1983442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400" dirty="0">
                <a:ln w="3175">
                  <a:noFill/>
                  <a:prstDash val="solid"/>
                </a:ln>
                <a:solidFill>
                  <a:schemeClr val="accent3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Arial"/>
                <a:cs typeface="Arial"/>
              </a:rPr>
              <a:t>Failure</a:t>
            </a:r>
          </a:p>
        </p:txBody>
      </p:sp>
      <p:sp>
        <p:nvSpPr>
          <p:cNvPr id="140" name="Rectangle 139"/>
          <p:cNvSpPr/>
          <p:nvPr/>
        </p:nvSpPr>
        <p:spPr>
          <a:xfrm rot="190500">
            <a:off x="4457875" y="5216106"/>
            <a:ext cx="1154583" cy="302838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0861578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400" dirty="0">
                <a:ln w="3175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25400" dir="270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Gang Member</a:t>
            </a:r>
          </a:p>
        </p:txBody>
      </p:sp>
      <p:sp>
        <p:nvSpPr>
          <p:cNvPr id="141" name="Rectangle 140"/>
          <p:cNvSpPr/>
          <p:nvPr/>
        </p:nvSpPr>
        <p:spPr>
          <a:xfrm rot="21197380">
            <a:off x="4699077" y="5479384"/>
            <a:ext cx="1154583" cy="302838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0861578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400" dirty="0">
                <a:ln w="3175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25400" dir="270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Ungovernable</a:t>
            </a:r>
          </a:p>
        </p:txBody>
      </p:sp>
      <p:sp>
        <p:nvSpPr>
          <p:cNvPr id="142" name="Rectangle 141"/>
          <p:cNvSpPr/>
          <p:nvPr/>
        </p:nvSpPr>
        <p:spPr>
          <a:xfrm rot="271552">
            <a:off x="4484294" y="5759839"/>
            <a:ext cx="1078383" cy="302838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063862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400" dirty="0">
                <a:ln w="3175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25400" dir="270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Bad Example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6316757" y="5108164"/>
            <a:ext cx="1303242" cy="413839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040910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400" dirty="0">
                <a:ln w="3175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25400" dir="270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Trouble Maker</a:t>
            </a:r>
          </a:p>
        </p:txBody>
      </p:sp>
      <p:sp>
        <p:nvSpPr>
          <p:cNvPr id="144" name="Rectangle 143"/>
          <p:cNvSpPr/>
          <p:nvPr/>
        </p:nvSpPr>
        <p:spPr>
          <a:xfrm rot="395893">
            <a:off x="6262450" y="5511961"/>
            <a:ext cx="990600" cy="237680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040910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400" dirty="0">
                <a:ln w="3175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25400" dir="270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Runaway</a:t>
            </a:r>
          </a:p>
        </p:txBody>
      </p:sp>
      <p:sp>
        <p:nvSpPr>
          <p:cNvPr id="145" name="Rectangle 144"/>
          <p:cNvSpPr/>
          <p:nvPr/>
        </p:nvSpPr>
        <p:spPr>
          <a:xfrm rot="19728707">
            <a:off x="6913259" y="5579454"/>
            <a:ext cx="859726" cy="237680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040910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400" dirty="0">
                <a:ln w="3175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25400" dir="270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Angry</a:t>
            </a:r>
          </a:p>
        </p:txBody>
      </p:sp>
      <p:sp>
        <p:nvSpPr>
          <p:cNvPr id="146" name="Rectangle 145"/>
          <p:cNvSpPr/>
          <p:nvPr/>
        </p:nvSpPr>
        <p:spPr>
          <a:xfrm rot="21338502">
            <a:off x="6607920" y="5870164"/>
            <a:ext cx="783479" cy="224113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1443419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400" dirty="0">
                <a:ln w="3175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25400" dir="270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Others: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539750" y="3763963"/>
            <a:ext cx="3505200" cy="484187"/>
            <a:chOff x="539750" y="3763963"/>
            <a:chExt cx="3505200" cy="484187"/>
          </a:xfrm>
        </p:grpSpPr>
        <p:sp>
          <p:nvSpPr>
            <p:cNvPr id="48" name="Text Box 32"/>
            <p:cNvSpPr txBox="1">
              <a:spLocks noChangeArrowheads="1"/>
            </p:cNvSpPr>
            <p:nvPr/>
          </p:nvSpPr>
          <p:spPr bwMode="auto">
            <a:xfrm>
              <a:off x="539750" y="3763963"/>
              <a:ext cx="35052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dirty="0">
                  <a:latin typeface="Arial" charset="0"/>
                  <a:ea typeface="MS PGothic" charset="0"/>
                </a:rPr>
                <a:t>3.  Focus on your strengths:</a:t>
              </a:r>
            </a:p>
          </p:txBody>
        </p:sp>
        <p:sp>
          <p:nvSpPr>
            <p:cNvPr id="50" name="Text Box 34"/>
            <p:cNvSpPr txBox="1">
              <a:spLocks noChangeArrowheads="1"/>
            </p:cNvSpPr>
            <p:nvPr/>
          </p:nvSpPr>
          <p:spPr bwMode="auto">
            <a:xfrm>
              <a:off x="794776" y="4002088"/>
              <a:ext cx="250190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14300" indent="-1143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1000" dirty="0">
                  <a:latin typeface="Arial" charset="0"/>
                  <a:ea typeface="MS PGothic" charset="0"/>
                </a:rPr>
                <a:t>Project the label that you want.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6673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1752" y="228600"/>
            <a:ext cx="8549640" cy="6400800"/>
            <a:chOff x="301752" y="228600"/>
            <a:chExt cx="8549640" cy="6400800"/>
          </a:xfrm>
        </p:grpSpPr>
        <p:grpSp>
          <p:nvGrpSpPr>
            <p:cNvPr id="6" name="Group 5"/>
            <p:cNvGrpSpPr/>
            <p:nvPr/>
          </p:nvGrpSpPr>
          <p:grpSpPr>
            <a:xfrm>
              <a:off x="301752" y="228600"/>
              <a:ext cx="8549640" cy="6400800"/>
              <a:chOff x="301752" y="228600"/>
              <a:chExt cx="8549640" cy="6400800"/>
            </a:xfrm>
          </p:grpSpPr>
          <p:pic>
            <p:nvPicPr>
              <p:cNvPr id="49" name="Picture 61"/>
              <p:cNvPicPr preferRelativeResize="0"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01752" y="228600"/>
                <a:ext cx="8549640" cy="6400800"/>
              </a:xfrm>
              <a:prstGeom prst="rect">
                <a:avLst/>
              </a:prstGeom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/>
              <p:cNvSpPr/>
              <p:nvPr/>
            </p:nvSpPr>
            <p:spPr bwMode="auto">
              <a:xfrm>
                <a:off x="3886200" y="1219200"/>
                <a:ext cx="4495800" cy="4953000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utura Md BT" pitchFamily="34" charset="0"/>
                </a:endParaRPr>
              </a:p>
            </p:txBody>
          </p:sp>
        </p:grpSp>
        <p:sp>
          <p:nvSpPr>
            <p:cNvPr id="59" name="Rectangle 58"/>
            <p:cNvSpPr/>
            <p:nvPr/>
          </p:nvSpPr>
          <p:spPr bwMode="auto">
            <a:xfrm>
              <a:off x="337160" y="6381148"/>
              <a:ext cx="762000" cy="172052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  <p:pic>
        <p:nvPicPr>
          <p:cNvPr id="106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r="8093" b="9764"/>
          <a:stretch>
            <a:fillRect/>
          </a:stretch>
        </p:blipFill>
        <p:spPr bwMode="auto">
          <a:xfrm>
            <a:off x="3886200" y="1450975"/>
            <a:ext cx="4168775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7" name="Group 7"/>
          <p:cNvGrpSpPr>
            <a:grpSpLocks/>
          </p:cNvGrpSpPr>
          <p:nvPr/>
        </p:nvGrpSpPr>
        <p:grpSpPr bwMode="auto">
          <a:xfrm>
            <a:off x="3895725" y="3260725"/>
            <a:ext cx="1682750" cy="430213"/>
            <a:chOff x="3965383" y="3352800"/>
            <a:chExt cx="1682367" cy="429399"/>
          </a:xfrm>
        </p:grpSpPr>
        <p:sp>
          <p:nvSpPr>
            <p:cNvPr id="108" name="AutoShape 32"/>
            <p:cNvSpPr>
              <a:spLocks noChangeArrowheads="1"/>
            </p:cNvSpPr>
            <p:nvPr/>
          </p:nvSpPr>
          <p:spPr bwMode="auto">
            <a:xfrm>
              <a:off x="3968557" y="3352800"/>
              <a:ext cx="228548" cy="152112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340000" algn="ctr" rotWithShape="0">
                <a:schemeClr val="bg1">
                  <a:alpha val="8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 dirty="0">
                  <a:solidFill>
                    <a:schemeClr val="accent3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09" name="Text Box 33"/>
            <p:cNvSpPr txBox="1">
              <a:spLocks noChangeArrowheads="1"/>
            </p:cNvSpPr>
            <p:nvPr/>
          </p:nvSpPr>
          <p:spPr bwMode="auto">
            <a:xfrm>
              <a:off x="3965383" y="3505200"/>
              <a:ext cx="168236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>
                  <a:latin typeface="Arial" charset="0"/>
                  <a:ea typeface="MS PGothic" charset="0"/>
                </a:rPr>
                <a:t>What is a label?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848600" y="3949700"/>
            <a:ext cx="838200" cy="1766888"/>
            <a:chOff x="7848600" y="3949700"/>
            <a:chExt cx="838200" cy="1766888"/>
          </a:xfrm>
        </p:grpSpPr>
        <p:grpSp>
          <p:nvGrpSpPr>
            <p:cNvPr id="110" name="Group 3"/>
            <p:cNvGrpSpPr>
              <a:grpSpLocks/>
            </p:cNvGrpSpPr>
            <p:nvPr/>
          </p:nvGrpSpPr>
          <p:grpSpPr bwMode="auto">
            <a:xfrm>
              <a:off x="7908925" y="3949700"/>
              <a:ext cx="777875" cy="1766888"/>
              <a:chOff x="4704" y="2208"/>
              <a:chExt cx="624" cy="1113"/>
            </a:xfrm>
          </p:grpSpPr>
          <p:sp>
            <p:nvSpPr>
              <p:cNvPr id="111" name="Text Box 4"/>
              <p:cNvSpPr txBox="1">
                <a:spLocks noChangeArrowheads="1"/>
              </p:cNvSpPr>
              <p:nvPr/>
            </p:nvSpPr>
            <p:spPr bwMode="auto">
              <a:xfrm>
                <a:off x="4704" y="2342"/>
                <a:ext cx="624" cy="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2pPr>
                <a:lvl3pPr marL="11430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3pPr>
                <a:lvl4pPr marL="16002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4pPr>
                <a:lvl5pPr marL="20574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000">
                    <a:latin typeface="Arial" charset="0"/>
                    <a:ea typeface="MS PGothic" charset="0"/>
                  </a:rPr>
                  <a:t>Why is it easy to give up when you have a label?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1000">
                    <a:solidFill>
                      <a:srgbClr val="FF0000"/>
                    </a:solidFill>
                    <a:latin typeface="Arial" charset="0"/>
                    <a:ea typeface="MS PGothic" charset="0"/>
                  </a:rPr>
                  <a:t>Are these ever an excuse?</a:t>
                </a:r>
                <a:r>
                  <a:rPr lang="en-US" sz="1000">
                    <a:latin typeface="Arial" charset="0"/>
                    <a:ea typeface="MS PGothic" charset="0"/>
                  </a:rPr>
                  <a:t> </a:t>
                </a:r>
              </a:p>
            </p:txBody>
          </p:sp>
          <p:sp>
            <p:nvSpPr>
              <p:cNvPr id="112" name="AutoShape 5"/>
              <p:cNvSpPr>
                <a:spLocks noChangeArrowheads="1"/>
              </p:cNvSpPr>
              <p:nvPr/>
            </p:nvSpPr>
            <p:spPr bwMode="auto">
              <a:xfrm>
                <a:off x="4900" y="2208"/>
                <a:ext cx="144" cy="96"/>
              </a:xfrm>
              <a:prstGeom prst="flowChartPunchedTap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0800" dist="38100" dir="3180000" algn="ctr" rotWithShape="0">
                  <a:schemeClr val="bg1">
                    <a:alpha val="85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900" dirty="0">
                    <a:solidFill>
                      <a:schemeClr val="accent3"/>
                    </a:solidFill>
                    <a:latin typeface="Arial"/>
                    <a:cs typeface="Arial"/>
                  </a:rPr>
                  <a:t>2</a:t>
                </a:r>
              </a:p>
            </p:txBody>
          </p:sp>
        </p:grpSp>
        <p:sp>
          <p:nvSpPr>
            <p:cNvPr id="113" name="Line 34"/>
            <p:cNvSpPr>
              <a:spLocks noChangeShapeType="1"/>
            </p:cNvSpPr>
            <p:nvPr/>
          </p:nvSpPr>
          <p:spPr bwMode="auto">
            <a:xfrm flipH="1">
              <a:off x="7848600" y="4038600"/>
              <a:ext cx="228600" cy="1349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" name="Rectangle 128"/>
          <p:cNvSpPr/>
          <p:nvPr/>
        </p:nvSpPr>
        <p:spPr>
          <a:xfrm>
            <a:off x="6316757" y="4727164"/>
            <a:ext cx="1381823" cy="508669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0095335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400" dirty="0">
                <a:ln w="3175">
                  <a:noFill/>
                  <a:prstDash val="solid"/>
                </a:ln>
                <a:solidFill>
                  <a:schemeClr val="accent3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Arial"/>
                <a:cs typeface="Arial"/>
              </a:rPr>
              <a:t>Attitude Problem</a:t>
            </a:r>
          </a:p>
        </p:txBody>
      </p:sp>
      <p:sp>
        <p:nvSpPr>
          <p:cNvPr id="130" name="Rectangle 129"/>
          <p:cNvSpPr/>
          <p:nvPr/>
        </p:nvSpPr>
        <p:spPr>
          <a:xfrm rot="21198534">
            <a:off x="6912652" y="4767469"/>
            <a:ext cx="696630" cy="224675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620346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400" dirty="0">
                <a:ln w="3175">
                  <a:noFill/>
                  <a:prstDash val="solid"/>
                </a:ln>
                <a:solidFill>
                  <a:schemeClr val="accent3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Arial"/>
                <a:cs typeface="Arial"/>
              </a:rPr>
              <a:t>Thief</a:t>
            </a:r>
          </a:p>
        </p:txBody>
      </p:sp>
      <p:sp>
        <p:nvSpPr>
          <p:cNvPr id="131" name="Rectangle 130"/>
          <p:cNvSpPr/>
          <p:nvPr/>
        </p:nvSpPr>
        <p:spPr>
          <a:xfrm rot="194158">
            <a:off x="6095999" y="3949653"/>
            <a:ext cx="1534223" cy="605675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040910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400" dirty="0">
                <a:ln w="3175">
                  <a:noFill/>
                  <a:prstDash val="solid"/>
                </a:ln>
                <a:solidFill>
                  <a:schemeClr val="accent3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Arial"/>
                <a:cs typeface="Arial"/>
              </a:rPr>
              <a:t>Juvenile </a:t>
            </a:r>
          </a:p>
          <a:p>
            <a:pPr algn="ctr">
              <a:defRPr/>
            </a:pPr>
            <a:r>
              <a:rPr lang="en-US" sz="1400" dirty="0">
                <a:ln w="3175">
                  <a:noFill/>
                  <a:prstDash val="solid"/>
                </a:ln>
                <a:solidFill>
                  <a:schemeClr val="accent3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Arial"/>
                <a:cs typeface="Arial"/>
              </a:rPr>
              <a:t>Delinquent</a:t>
            </a:r>
          </a:p>
        </p:txBody>
      </p:sp>
      <p:sp>
        <p:nvSpPr>
          <p:cNvPr id="132" name="Rectangle 131"/>
          <p:cNvSpPr/>
          <p:nvPr/>
        </p:nvSpPr>
        <p:spPr>
          <a:xfrm rot="20144972">
            <a:off x="7050628" y="4303424"/>
            <a:ext cx="793307" cy="193145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040910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400" dirty="0">
                <a:ln w="3175">
                  <a:noFill/>
                  <a:prstDash val="solid"/>
                </a:ln>
                <a:solidFill>
                  <a:schemeClr val="accent3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Arial"/>
                <a:cs typeface="Arial"/>
              </a:rPr>
              <a:t>Liar</a:t>
            </a:r>
          </a:p>
        </p:txBody>
      </p:sp>
      <p:sp>
        <p:nvSpPr>
          <p:cNvPr id="133" name="Rectangle 132"/>
          <p:cNvSpPr/>
          <p:nvPr/>
        </p:nvSpPr>
        <p:spPr>
          <a:xfrm rot="21339863">
            <a:off x="4697361" y="4920477"/>
            <a:ext cx="1093838" cy="302838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040910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400" dirty="0">
                <a:ln w="3175">
                  <a:noFill/>
                  <a:prstDash val="solid"/>
                </a:ln>
                <a:solidFill>
                  <a:schemeClr val="accent3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Arial"/>
                <a:cs typeface="Arial"/>
              </a:rPr>
              <a:t>Dropout</a:t>
            </a:r>
          </a:p>
        </p:txBody>
      </p:sp>
      <p:sp>
        <p:nvSpPr>
          <p:cNvPr id="134" name="Rectangle 133"/>
          <p:cNvSpPr/>
          <p:nvPr/>
        </p:nvSpPr>
        <p:spPr>
          <a:xfrm rot="566907">
            <a:off x="4375091" y="4701315"/>
            <a:ext cx="1093838" cy="302838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040910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400" dirty="0">
                <a:ln w="3175">
                  <a:noFill/>
                  <a:prstDash val="solid"/>
                </a:ln>
                <a:solidFill>
                  <a:schemeClr val="accent3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Arial"/>
                <a:cs typeface="Arial"/>
              </a:rPr>
              <a:t>Rebellious</a:t>
            </a:r>
          </a:p>
        </p:txBody>
      </p:sp>
      <p:sp>
        <p:nvSpPr>
          <p:cNvPr id="135" name="Rectangle 134"/>
          <p:cNvSpPr/>
          <p:nvPr/>
        </p:nvSpPr>
        <p:spPr>
          <a:xfrm rot="683312">
            <a:off x="4428557" y="4560888"/>
            <a:ext cx="646857" cy="156500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040910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400" dirty="0">
                <a:ln w="3175">
                  <a:noFill/>
                  <a:prstDash val="solid"/>
                </a:ln>
                <a:solidFill>
                  <a:schemeClr val="accent3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Arial"/>
                <a:cs typeface="Arial"/>
              </a:rPr>
              <a:t>Dumb</a:t>
            </a:r>
          </a:p>
        </p:txBody>
      </p:sp>
      <p:sp>
        <p:nvSpPr>
          <p:cNvPr id="136" name="Rectangle 135"/>
          <p:cNvSpPr/>
          <p:nvPr/>
        </p:nvSpPr>
        <p:spPr>
          <a:xfrm rot="21282236">
            <a:off x="5038829" y="4524093"/>
            <a:ext cx="563999" cy="234739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040910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400" dirty="0" err="1">
                <a:ln w="3175">
                  <a:noFill/>
                  <a:prstDash val="solid"/>
                </a:ln>
                <a:solidFill>
                  <a:schemeClr val="accent3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Arial"/>
                <a:cs typeface="Arial"/>
              </a:rPr>
              <a:t>L.D</a:t>
            </a:r>
            <a:r>
              <a:rPr lang="en-US" sz="1400" dirty="0">
                <a:ln w="3175">
                  <a:noFill/>
                  <a:prstDash val="solid"/>
                </a:ln>
                <a:solidFill>
                  <a:schemeClr val="accent3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Arial"/>
                <a:cs typeface="Arial"/>
              </a:rPr>
              <a:t>.</a:t>
            </a:r>
          </a:p>
        </p:txBody>
      </p:sp>
      <p:sp>
        <p:nvSpPr>
          <p:cNvPr id="137" name="Rectangle 136"/>
          <p:cNvSpPr/>
          <p:nvPr/>
        </p:nvSpPr>
        <p:spPr>
          <a:xfrm rot="20296660">
            <a:off x="5308543" y="4652170"/>
            <a:ext cx="563999" cy="234739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040910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400" dirty="0">
                <a:ln w="3175">
                  <a:noFill/>
                  <a:prstDash val="solid"/>
                </a:ln>
                <a:solidFill>
                  <a:schemeClr val="accent3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Arial"/>
                <a:cs typeface="Arial"/>
              </a:rPr>
              <a:t>Lazy</a:t>
            </a:r>
          </a:p>
        </p:txBody>
      </p:sp>
      <p:sp>
        <p:nvSpPr>
          <p:cNvPr id="138" name="Rectangle 137"/>
          <p:cNvSpPr/>
          <p:nvPr/>
        </p:nvSpPr>
        <p:spPr>
          <a:xfrm rot="20501395">
            <a:off x="5194172" y="4302498"/>
            <a:ext cx="618321" cy="179689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040910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400" dirty="0">
                <a:ln w="3175">
                  <a:noFill/>
                  <a:prstDash val="solid"/>
                </a:ln>
                <a:solidFill>
                  <a:schemeClr val="accent3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Arial"/>
                <a:cs typeface="Arial"/>
              </a:rPr>
              <a:t>Druggie</a:t>
            </a:r>
          </a:p>
        </p:txBody>
      </p:sp>
      <p:sp>
        <p:nvSpPr>
          <p:cNvPr id="139" name="Rectangle 138"/>
          <p:cNvSpPr/>
          <p:nvPr/>
        </p:nvSpPr>
        <p:spPr>
          <a:xfrm rot="991802">
            <a:off x="4412156" y="4196465"/>
            <a:ext cx="745293" cy="278019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1983442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400" dirty="0">
                <a:ln w="3175">
                  <a:noFill/>
                  <a:prstDash val="solid"/>
                </a:ln>
                <a:solidFill>
                  <a:schemeClr val="accent3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Arial"/>
                <a:cs typeface="Arial"/>
              </a:rPr>
              <a:t>Failure</a:t>
            </a:r>
          </a:p>
        </p:txBody>
      </p:sp>
      <p:sp>
        <p:nvSpPr>
          <p:cNvPr id="140" name="Rectangle 139"/>
          <p:cNvSpPr/>
          <p:nvPr/>
        </p:nvSpPr>
        <p:spPr>
          <a:xfrm rot="190500">
            <a:off x="4457875" y="5216106"/>
            <a:ext cx="1154583" cy="302838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0861578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400" dirty="0">
                <a:ln w="3175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25400" dir="270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Gang Member</a:t>
            </a:r>
          </a:p>
        </p:txBody>
      </p:sp>
      <p:sp>
        <p:nvSpPr>
          <p:cNvPr id="141" name="Rectangle 140"/>
          <p:cNvSpPr/>
          <p:nvPr/>
        </p:nvSpPr>
        <p:spPr>
          <a:xfrm rot="21197380">
            <a:off x="4699077" y="5479384"/>
            <a:ext cx="1154583" cy="302838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0861578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400" dirty="0">
                <a:ln w="3175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25400" dir="270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Ungovernable</a:t>
            </a:r>
          </a:p>
        </p:txBody>
      </p:sp>
      <p:sp>
        <p:nvSpPr>
          <p:cNvPr id="142" name="Rectangle 141"/>
          <p:cNvSpPr/>
          <p:nvPr/>
        </p:nvSpPr>
        <p:spPr>
          <a:xfrm rot="271552">
            <a:off x="4484294" y="5759839"/>
            <a:ext cx="1078383" cy="302838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063862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400" dirty="0">
                <a:ln w="3175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25400" dir="270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Bad Example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6316757" y="5108164"/>
            <a:ext cx="1303242" cy="413839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040910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400" dirty="0">
                <a:ln w="3175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25400" dir="270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Trouble Maker</a:t>
            </a:r>
          </a:p>
        </p:txBody>
      </p:sp>
      <p:sp>
        <p:nvSpPr>
          <p:cNvPr id="144" name="Rectangle 143"/>
          <p:cNvSpPr/>
          <p:nvPr/>
        </p:nvSpPr>
        <p:spPr>
          <a:xfrm rot="395893">
            <a:off x="6262450" y="5511961"/>
            <a:ext cx="990600" cy="237680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040910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400" dirty="0">
                <a:ln w="3175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25400" dir="270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Runaway</a:t>
            </a:r>
          </a:p>
        </p:txBody>
      </p:sp>
      <p:sp>
        <p:nvSpPr>
          <p:cNvPr id="145" name="Rectangle 144"/>
          <p:cNvSpPr/>
          <p:nvPr/>
        </p:nvSpPr>
        <p:spPr>
          <a:xfrm rot="19728707">
            <a:off x="6913259" y="5579454"/>
            <a:ext cx="859726" cy="237680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040910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400" dirty="0">
                <a:ln w="3175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25400" dir="270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Angry</a:t>
            </a:r>
          </a:p>
        </p:txBody>
      </p:sp>
      <p:sp>
        <p:nvSpPr>
          <p:cNvPr id="146" name="Rectangle 145"/>
          <p:cNvSpPr/>
          <p:nvPr/>
        </p:nvSpPr>
        <p:spPr>
          <a:xfrm rot="21338502">
            <a:off x="6607920" y="5870164"/>
            <a:ext cx="783479" cy="224113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1443419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400" dirty="0">
                <a:ln w="3175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25400" dir="270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Others:</a:t>
            </a:r>
          </a:p>
        </p:txBody>
      </p:sp>
      <p:sp>
        <p:nvSpPr>
          <p:cNvPr id="47" name="Freeform 41"/>
          <p:cNvSpPr>
            <a:spLocks/>
          </p:cNvSpPr>
          <p:nvPr/>
        </p:nvSpPr>
        <p:spPr bwMode="auto">
          <a:xfrm rot="805964">
            <a:off x="4267200" y="4722813"/>
            <a:ext cx="1143000" cy="382587"/>
          </a:xfrm>
          <a:custGeom>
            <a:avLst/>
            <a:gdLst>
              <a:gd name="T0" fmla="*/ 2147483647 w 925"/>
              <a:gd name="T1" fmla="*/ 2147483647 h 263"/>
              <a:gd name="T2" fmla="*/ 2147483647 w 925"/>
              <a:gd name="T3" fmla="*/ 2147483647 h 263"/>
              <a:gd name="T4" fmla="*/ 2147483647 w 925"/>
              <a:gd name="T5" fmla="*/ 2147483647 h 263"/>
              <a:gd name="T6" fmla="*/ 2147483647 w 925"/>
              <a:gd name="T7" fmla="*/ 2147483647 h 263"/>
              <a:gd name="T8" fmla="*/ 2147483647 w 925"/>
              <a:gd name="T9" fmla="*/ 2147483647 h 263"/>
              <a:gd name="T10" fmla="*/ 2147483647 w 925"/>
              <a:gd name="T11" fmla="*/ 2147483647 h 263"/>
              <a:gd name="T12" fmla="*/ 2147483647 w 925"/>
              <a:gd name="T13" fmla="*/ 2147483647 h 263"/>
              <a:gd name="T14" fmla="*/ 2147483647 w 925"/>
              <a:gd name="T15" fmla="*/ 2147483647 h 263"/>
              <a:gd name="T16" fmla="*/ 2147483647 w 925"/>
              <a:gd name="T17" fmla="*/ 2147483647 h 263"/>
              <a:gd name="T18" fmla="*/ 2147483647 w 925"/>
              <a:gd name="T19" fmla="*/ 2147483647 h 263"/>
              <a:gd name="T20" fmla="*/ 2147483647 w 925"/>
              <a:gd name="T21" fmla="*/ 2147483647 h 2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25"/>
              <a:gd name="T34" fmla="*/ 0 h 263"/>
              <a:gd name="T35" fmla="*/ 925 w 925"/>
              <a:gd name="T36" fmla="*/ 263 h 26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25" h="263">
                <a:moveTo>
                  <a:pt x="897" y="98"/>
                </a:moveTo>
                <a:cubicBezTo>
                  <a:pt x="610" y="0"/>
                  <a:pt x="863" y="80"/>
                  <a:pt x="102" y="89"/>
                </a:cubicBezTo>
                <a:cubicBezTo>
                  <a:pt x="90" y="92"/>
                  <a:pt x="76" y="90"/>
                  <a:pt x="67" y="98"/>
                </a:cubicBezTo>
                <a:cubicBezTo>
                  <a:pt x="45" y="117"/>
                  <a:pt x="36" y="147"/>
                  <a:pt x="15" y="167"/>
                </a:cubicBezTo>
                <a:cubicBezTo>
                  <a:pt x="0" y="211"/>
                  <a:pt x="35" y="204"/>
                  <a:pt x="76" y="211"/>
                </a:cubicBezTo>
                <a:cubicBezTo>
                  <a:pt x="208" y="234"/>
                  <a:pt x="345" y="232"/>
                  <a:pt x="478" y="237"/>
                </a:cubicBezTo>
                <a:cubicBezTo>
                  <a:pt x="562" y="255"/>
                  <a:pt x="647" y="248"/>
                  <a:pt x="731" y="263"/>
                </a:cubicBezTo>
                <a:cubicBezTo>
                  <a:pt x="786" y="253"/>
                  <a:pt x="843" y="255"/>
                  <a:pt x="897" y="237"/>
                </a:cubicBezTo>
                <a:cubicBezTo>
                  <a:pt x="924" y="195"/>
                  <a:pt x="925" y="206"/>
                  <a:pt x="905" y="133"/>
                </a:cubicBezTo>
                <a:cubicBezTo>
                  <a:pt x="901" y="117"/>
                  <a:pt x="862" y="113"/>
                  <a:pt x="870" y="98"/>
                </a:cubicBezTo>
                <a:cubicBezTo>
                  <a:pt x="874" y="90"/>
                  <a:pt x="888" y="98"/>
                  <a:pt x="897" y="98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8" name="Freeform 42"/>
          <p:cNvSpPr>
            <a:spLocks/>
          </p:cNvSpPr>
          <p:nvPr/>
        </p:nvSpPr>
        <p:spPr bwMode="auto">
          <a:xfrm rot="1218507">
            <a:off x="4326044" y="4254386"/>
            <a:ext cx="863538" cy="330428"/>
          </a:xfrm>
          <a:custGeom>
            <a:avLst/>
            <a:gdLst>
              <a:gd name="T0" fmla="*/ 2147483647 w 720"/>
              <a:gd name="T1" fmla="*/ 2147483647 h 148"/>
              <a:gd name="T2" fmla="*/ 2147483647 w 720"/>
              <a:gd name="T3" fmla="*/ 2147483647 h 148"/>
              <a:gd name="T4" fmla="*/ 2147483647 w 720"/>
              <a:gd name="T5" fmla="*/ 2147483647 h 148"/>
              <a:gd name="T6" fmla="*/ 2147483647 w 720"/>
              <a:gd name="T7" fmla="*/ 2147483647 h 148"/>
              <a:gd name="T8" fmla="*/ 2147483647 w 720"/>
              <a:gd name="T9" fmla="*/ 2147483647 h 148"/>
              <a:gd name="T10" fmla="*/ 2147483647 w 720"/>
              <a:gd name="T11" fmla="*/ 2147483647 h 1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0"/>
              <a:gd name="T19" fmla="*/ 0 h 148"/>
              <a:gd name="T20" fmla="*/ 720 w 720"/>
              <a:gd name="T21" fmla="*/ 148 h 1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0" h="148">
                <a:moveTo>
                  <a:pt x="668" y="55"/>
                </a:moveTo>
                <a:cubicBezTo>
                  <a:pt x="489" y="0"/>
                  <a:pt x="258" y="37"/>
                  <a:pt x="66" y="47"/>
                </a:cubicBezTo>
                <a:cubicBezTo>
                  <a:pt x="0" y="148"/>
                  <a:pt x="160" y="137"/>
                  <a:pt x="215" y="143"/>
                </a:cubicBezTo>
                <a:cubicBezTo>
                  <a:pt x="360" y="124"/>
                  <a:pt x="524" y="139"/>
                  <a:pt x="668" y="134"/>
                </a:cubicBezTo>
                <a:cubicBezTo>
                  <a:pt x="715" y="118"/>
                  <a:pt x="720" y="101"/>
                  <a:pt x="677" y="73"/>
                </a:cubicBezTo>
                <a:cubicBezTo>
                  <a:pt x="667" y="44"/>
                  <a:pt x="668" y="38"/>
                  <a:pt x="668" y="55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0" name="Freeform 43"/>
          <p:cNvSpPr>
            <a:spLocks/>
          </p:cNvSpPr>
          <p:nvPr/>
        </p:nvSpPr>
        <p:spPr bwMode="auto">
          <a:xfrm>
            <a:off x="6324599" y="4393189"/>
            <a:ext cx="971085" cy="499194"/>
          </a:xfrm>
          <a:custGeom>
            <a:avLst/>
            <a:gdLst>
              <a:gd name="T0" fmla="*/ 2147483647 w 356"/>
              <a:gd name="T1" fmla="*/ 2147483647 h 198"/>
              <a:gd name="T2" fmla="*/ 0 w 356"/>
              <a:gd name="T3" fmla="*/ 2147483647 h 198"/>
              <a:gd name="T4" fmla="*/ 2147483647 w 356"/>
              <a:gd name="T5" fmla="*/ 2147483647 h 198"/>
              <a:gd name="T6" fmla="*/ 2147483647 w 356"/>
              <a:gd name="T7" fmla="*/ 2147483647 h 198"/>
              <a:gd name="T8" fmla="*/ 2147483647 w 356"/>
              <a:gd name="T9" fmla="*/ 2147483647 h 198"/>
              <a:gd name="T10" fmla="*/ 2147483647 w 356"/>
              <a:gd name="T11" fmla="*/ 2147483647 h 1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6"/>
              <a:gd name="T19" fmla="*/ 0 h 198"/>
              <a:gd name="T20" fmla="*/ 356 w 356"/>
              <a:gd name="T21" fmla="*/ 198 h 198"/>
              <a:gd name="connsiteX0" fmla="*/ 8090 w 9803"/>
              <a:gd name="connsiteY0" fmla="*/ 1446 h 7279"/>
              <a:gd name="connsiteX1" fmla="*/ 1954 w 9803"/>
              <a:gd name="connsiteY1" fmla="*/ 51 h 7279"/>
              <a:gd name="connsiteX2" fmla="*/ 0 w 9803"/>
              <a:gd name="connsiteY2" fmla="*/ 3617 h 7279"/>
              <a:gd name="connsiteX3" fmla="*/ 2191 w 9803"/>
              <a:gd name="connsiteY3" fmla="*/ 6698 h 7279"/>
              <a:gd name="connsiteX4" fmla="*/ 9803 w 9803"/>
              <a:gd name="connsiteY4" fmla="*/ 4072 h 7279"/>
              <a:gd name="connsiteX5" fmla="*/ 6854 w 9803"/>
              <a:gd name="connsiteY5" fmla="*/ 991 h 7279"/>
              <a:gd name="connsiteX6" fmla="*/ 4157 w 9803"/>
              <a:gd name="connsiteY6" fmla="*/ 1850 h 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03" h="7279">
                <a:moveTo>
                  <a:pt x="8090" y="1446"/>
                </a:moveTo>
                <a:cubicBezTo>
                  <a:pt x="7128" y="1388"/>
                  <a:pt x="3302" y="-311"/>
                  <a:pt x="1954" y="51"/>
                </a:cubicBezTo>
                <a:cubicBezTo>
                  <a:pt x="606" y="413"/>
                  <a:pt x="21" y="2683"/>
                  <a:pt x="0" y="3617"/>
                </a:cubicBezTo>
                <a:cubicBezTo>
                  <a:pt x="421" y="5840"/>
                  <a:pt x="1011" y="6042"/>
                  <a:pt x="2191" y="6698"/>
                </a:cubicBezTo>
                <a:cubicBezTo>
                  <a:pt x="4607" y="6547"/>
                  <a:pt x="9073" y="9274"/>
                  <a:pt x="9803" y="4072"/>
                </a:cubicBezTo>
                <a:cubicBezTo>
                  <a:pt x="9270" y="-524"/>
                  <a:pt x="10000" y="436"/>
                  <a:pt x="6854" y="991"/>
                </a:cubicBezTo>
                <a:cubicBezTo>
                  <a:pt x="5955" y="1395"/>
                  <a:pt x="5084" y="1850"/>
                  <a:pt x="4157" y="185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1" name="Freeform 44"/>
          <p:cNvSpPr>
            <a:spLocks/>
          </p:cNvSpPr>
          <p:nvPr/>
        </p:nvSpPr>
        <p:spPr bwMode="auto">
          <a:xfrm rot="465312" flipV="1">
            <a:off x="4419713" y="5332816"/>
            <a:ext cx="1329505" cy="309261"/>
          </a:xfrm>
          <a:custGeom>
            <a:avLst/>
            <a:gdLst>
              <a:gd name="T0" fmla="*/ 2147483647 w 612"/>
              <a:gd name="T1" fmla="*/ 2147483647 h 97"/>
              <a:gd name="T2" fmla="*/ 2147483647 w 612"/>
              <a:gd name="T3" fmla="*/ 0 h 97"/>
              <a:gd name="T4" fmla="*/ 2147483647 w 612"/>
              <a:gd name="T5" fmla="*/ 2147483647 h 97"/>
              <a:gd name="T6" fmla="*/ 2147483647 w 612"/>
              <a:gd name="T7" fmla="*/ 2147483647 h 97"/>
              <a:gd name="T8" fmla="*/ 2147483647 w 612"/>
              <a:gd name="T9" fmla="*/ 2147483647 h 97"/>
              <a:gd name="T10" fmla="*/ 2147483647 w 612"/>
              <a:gd name="T11" fmla="*/ 2147483647 h 97"/>
              <a:gd name="T12" fmla="*/ 2147483647 w 612"/>
              <a:gd name="T13" fmla="*/ 2147483647 h 97"/>
              <a:gd name="T14" fmla="*/ 2147483647 w 612"/>
              <a:gd name="T15" fmla="*/ 2147483647 h 97"/>
              <a:gd name="T16" fmla="*/ 2147483647 w 612"/>
              <a:gd name="T17" fmla="*/ 0 h 97"/>
              <a:gd name="T18" fmla="*/ 2147483647 w 612"/>
              <a:gd name="T19" fmla="*/ 2147483647 h 97"/>
              <a:gd name="T20" fmla="*/ 2147483647 w 612"/>
              <a:gd name="T21" fmla="*/ 2147483647 h 9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2"/>
              <a:gd name="T34" fmla="*/ 0 h 97"/>
              <a:gd name="T35" fmla="*/ 612 w 612"/>
              <a:gd name="T36" fmla="*/ 97 h 9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2" h="97">
                <a:moveTo>
                  <a:pt x="526" y="26"/>
                </a:moveTo>
                <a:cubicBezTo>
                  <a:pt x="451" y="2"/>
                  <a:pt x="491" y="11"/>
                  <a:pt x="404" y="0"/>
                </a:cubicBezTo>
                <a:cubicBezTo>
                  <a:pt x="299" y="3"/>
                  <a:pt x="194" y="2"/>
                  <a:pt x="89" y="9"/>
                </a:cubicBezTo>
                <a:cubicBezTo>
                  <a:pt x="62" y="11"/>
                  <a:pt x="11" y="26"/>
                  <a:pt x="11" y="26"/>
                </a:cubicBezTo>
                <a:cubicBezTo>
                  <a:pt x="8" y="35"/>
                  <a:pt x="0" y="44"/>
                  <a:pt x="2" y="53"/>
                </a:cubicBezTo>
                <a:cubicBezTo>
                  <a:pt x="7" y="76"/>
                  <a:pt x="56" y="92"/>
                  <a:pt x="72" y="96"/>
                </a:cubicBezTo>
                <a:cubicBezTo>
                  <a:pt x="241" y="85"/>
                  <a:pt x="409" y="97"/>
                  <a:pt x="578" y="88"/>
                </a:cubicBezTo>
                <a:cubicBezTo>
                  <a:pt x="612" y="54"/>
                  <a:pt x="585" y="56"/>
                  <a:pt x="552" y="44"/>
                </a:cubicBezTo>
                <a:cubicBezTo>
                  <a:pt x="530" y="20"/>
                  <a:pt x="502" y="15"/>
                  <a:pt x="473" y="0"/>
                </a:cubicBezTo>
                <a:cubicBezTo>
                  <a:pt x="421" y="3"/>
                  <a:pt x="368" y="5"/>
                  <a:pt x="316" y="9"/>
                </a:cubicBezTo>
                <a:cubicBezTo>
                  <a:pt x="275" y="12"/>
                  <a:pt x="235" y="26"/>
                  <a:pt x="194" y="2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2" name="Freeform 45"/>
          <p:cNvSpPr>
            <a:spLocks/>
          </p:cNvSpPr>
          <p:nvPr/>
        </p:nvSpPr>
        <p:spPr bwMode="auto">
          <a:xfrm rot="21160825">
            <a:off x="6235488" y="4889916"/>
            <a:ext cx="1475762" cy="473495"/>
          </a:xfrm>
          <a:custGeom>
            <a:avLst/>
            <a:gdLst>
              <a:gd name="T0" fmla="*/ 2147483647 w 833"/>
              <a:gd name="T1" fmla="*/ 2147483647 h 200"/>
              <a:gd name="T2" fmla="*/ 2147483647 w 833"/>
              <a:gd name="T3" fmla="*/ 2147483647 h 200"/>
              <a:gd name="T4" fmla="*/ 2147483647 w 833"/>
              <a:gd name="T5" fmla="*/ 2147483647 h 200"/>
              <a:gd name="T6" fmla="*/ 2147483647 w 833"/>
              <a:gd name="T7" fmla="*/ 0 h 200"/>
              <a:gd name="T8" fmla="*/ 2147483647 w 833"/>
              <a:gd name="T9" fmla="*/ 2147483647 h 200"/>
              <a:gd name="T10" fmla="*/ 0 w 833"/>
              <a:gd name="T11" fmla="*/ 2147483647 h 200"/>
              <a:gd name="T12" fmla="*/ 2147483647 w 833"/>
              <a:gd name="T13" fmla="*/ 2147483647 h 200"/>
              <a:gd name="T14" fmla="*/ 2147483647 w 833"/>
              <a:gd name="T15" fmla="*/ 2147483647 h 200"/>
              <a:gd name="T16" fmla="*/ 2147483647 w 833"/>
              <a:gd name="T17" fmla="*/ 2147483647 h 200"/>
              <a:gd name="T18" fmla="*/ 2147483647 w 833"/>
              <a:gd name="T19" fmla="*/ 2147483647 h 200"/>
              <a:gd name="T20" fmla="*/ 2147483647 w 833"/>
              <a:gd name="T21" fmla="*/ 2147483647 h 200"/>
              <a:gd name="T22" fmla="*/ 2147483647 w 833"/>
              <a:gd name="T23" fmla="*/ 2147483647 h 200"/>
              <a:gd name="T24" fmla="*/ 2147483647 w 833"/>
              <a:gd name="T25" fmla="*/ 2147483647 h 200"/>
              <a:gd name="T26" fmla="*/ 2147483647 w 833"/>
              <a:gd name="T27" fmla="*/ 2147483647 h 200"/>
              <a:gd name="T28" fmla="*/ 2147483647 w 833"/>
              <a:gd name="T29" fmla="*/ 2147483647 h 200"/>
              <a:gd name="T30" fmla="*/ 2147483647 w 833"/>
              <a:gd name="T31" fmla="*/ 2147483647 h 200"/>
              <a:gd name="T32" fmla="*/ 2147483647 w 833"/>
              <a:gd name="T33" fmla="*/ 2147483647 h 2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3"/>
              <a:gd name="T52" fmla="*/ 0 h 200"/>
              <a:gd name="T53" fmla="*/ 833 w 833"/>
              <a:gd name="T54" fmla="*/ 200 h 200"/>
              <a:gd name="connsiteX0" fmla="*/ 8908 w 9952"/>
              <a:gd name="connsiteY0" fmla="*/ 4007 h 11407"/>
              <a:gd name="connsiteX1" fmla="*/ 8067 w 9952"/>
              <a:gd name="connsiteY1" fmla="*/ 4007 h 11407"/>
              <a:gd name="connsiteX2" fmla="*/ 4190 w 9952"/>
              <a:gd name="connsiteY2" fmla="*/ 2707 h 11407"/>
              <a:gd name="connsiteX3" fmla="*/ 1087 w 9952"/>
              <a:gd name="connsiteY3" fmla="*/ 0 h 11407"/>
              <a:gd name="connsiteX4" fmla="*/ 216 w 9952"/>
              <a:gd name="connsiteY4" fmla="*/ 2257 h 11407"/>
              <a:gd name="connsiteX5" fmla="*/ 0 w 9952"/>
              <a:gd name="connsiteY5" fmla="*/ 4857 h 11407"/>
              <a:gd name="connsiteX6" fmla="*/ 108 w 9952"/>
              <a:gd name="connsiteY6" fmla="*/ 6607 h 11407"/>
              <a:gd name="connsiteX7" fmla="*/ 1152 w 9952"/>
              <a:gd name="connsiteY7" fmla="*/ 7957 h 11407"/>
              <a:gd name="connsiteX8" fmla="*/ 2413 w 9952"/>
              <a:gd name="connsiteY8" fmla="*/ 8357 h 11407"/>
              <a:gd name="connsiteX9" fmla="*/ 3361 w 9952"/>
              <a:gd name="connsiteY9" fmla="*/ 8807 h 11407"/>
              <a:gd name="connsiteX10" fmla="*/ 8487 w 9952"/>
              <a:gd name="connsiteY10" fmla="*/ 11407 h 11407"/>
              <a:gd name="connsiteX11" fmla="*/ 9952 w 9952"/>
              <a:gd name="connsiteY11" fmla="*/ 8807 h 11407"/>
              <a:gd name="connsiteX12" fmla="*/ 9748 w 9952"/>
              <a:gd name="connsiteY12" fmla="*/ 4857 h 11407"/>
              <a:gd name="connsiteX13" fmla="*/ 9328 w 9952"/>
              <a:gd name="connsiteY13" fmla="*/ 4457 h 11407"/>
              <a:gd name="connsiteX14" fmla="*/ 7443 w 9952"/>
              <a:gd name="connsiteY14" fmla="*/ 2257 h 11407"/>
              <a:gd name="connsiteX15" fmla="*/ 3986 w 9952"/>
              <a:gd name="connsiteY15" fmla="*/ 3157 h 11407"/>
              <a:gd name="connsiteX16" fmla="*/ 2305 w 9952"/>
              <a:gd name="connsiteY16" fmla="*/ 4457 h 11407"/>
              <a:gd name="connsiteX0" fmla="*/ 8959 w 10008"/>
              <a:gd name="connsiteY0" fmla="*/ 3571 h 10058"/>
              <a:gd name="connsiteX1" fmla="*/ 8114 w 10008"/>
              <a:gd name="connsiteY1" fmla="*/ 3571 h 10058"/>
              <a:gd name="connsiteX2" fmla="*/ 4218 w 10008"/>
              <a:gd name="connsiteY2" fmla="*/ 2431 h 10058"/>
              <a:gd name="connsiteX3" fmla="*/ 1100 w 10008"/>
              <a:gd name="connsiteY3" fmla="*/ 58 h 10058"/>
              <a:gd name="connsiteX4" fmla="*/ 302 w 10008"/>
              <a:gd name="connsiteY4" fmla="*/ 821 h 10058"/>
              <a:gd name="connsiteX5" fmla="*/ 8 w 10008"/>
              <a:gd name="connsiteY5" fmla="*/ 4316 h 10058"/>
              <a:gd name="connsiteX6" fmla="*/ 117 w 10008"/>
              <a:gd name="connsiteY6" fmla="*/ 5850 h 10058"/>
              <a:gd name="connsiteX7" fmla="*/ 1166 w 10008"/>
              <a:gd name="connsiteY7" fmla="*/ 7034 h 10058"/>
              <a:gd name="connsiteX8" fmla="*/ 2433 w 10008"/>
              <a:gd name="connsiteY8" fmla="*/ 7384 h 10058"/>
              <a:gd name="connsiteX9" fmla="*/ 3385 w 10008"/>
              <a:gd name="connsiteY9" fmla="*/ 7779 h 10058"/>
              <a:gd name="connsiteX10" fmla="*/ 8536 w 10008"/>
              <a:gd name="connsiteY10" fmla="*/ 10058 h 10058"/>
              <a:gd name="connsiteX11" fmla="*/ 10008 w 10008"/>
              <a:gd name="connsiteY11" fmla="*/ 7779 h 10058"/>
              <a:gd name="connsiteX12" fmla="*/ 9803 w 10008"/>
              <a:gd name="connsiteY12" fmla="*/ 4316 h 10058"/>
              <a:gd name="connsiteX13" fmla="*/ 9381 w 10008"/>
              <a:gd name="connsiteY13" fmla="*/ 3965 h 10058"/>
              <a:gd name="connsiteX14" fmla="*/ 7487 w 10008"/>
              <a:gd name="connsiteY14" fmla="*/ 2037 h 10058"/>
              <a:gd name="connsiteX15" fmla="*/ 4013 w 10008"/>
              <a:gd name="connsiteY15" fmla="*/ 2826 h 10058"/>
              <a:gd name="connsiteX16" fmla="*/ 2324 w 10008"/>
              <a:gd name="connsiteY16" fmla="*/ 3965 h 10058"/>
              <a:gd name="connsiteX0" fmla="*/ 8988 w 10037"/>
              <a:gd name="connsiteY0" fmla="*/ 3571 h 10058"/>
              <a:gd name="connsiteX1" fmla="*/ 8143 w 10037"/>
              <a:gd name="connsiteY1" fmla="*/ 3571 h 10058"/>
              <a:gd name="connsiteX2" fmla="*/ 4247 w 10037"/>
              <a:gd name="connsiteY2" fmla="*/ 2431 h 10058"/>
              <a:gd name="connsiteX3" fmla="*/ 1129 w 10037"/>
              <a:gd name="connsiteY3" fmla="*/ 58 h 10058"/>
              <a:gd name="connsiteX4" fmla="*/ 331 w 10037"/>
              <a:gd name="connsiteY4" fmla="*/ 821 h 10058"/>
              <a:gd name="connsiteX5" fmla="*/ 37 w 10037"/>
              <a:gd name="connsiteY5" fmla="*/ 4316 h 10058"/>
              <a:gd name="connsiteX6" fmla="*/ 1195 w 10037"/>
              <a:gd name="connsiteY6" fmla="*/ 7034 h 10058"/>
              <a:gd name="connsiteX7" fmla="*/ 2462 w 10037"/>
              <a:gd name="connsiteY7" fmla="*/ 7384 h 10058"/>
              <a:gd name="connsiteX8" fmla="*/ 3414 w 10037"/>
              <a:gd name="connsiteY8" fmla="*/ 7779 h 10058"/>
              <a:gd name="connsiteX9" fmla="*/ 8565 w 10037"/>
              <a:gd name="connsiteY9" fmla="*/ 10058 h 10058"/>
              <a:gd name="connsiteX10" fmla="*/ 10037 w 10037"/>
              <a:gd name="connsiteY10" fmla="*/ 7779 h 10058"/>
              <a:gd name="connsiteX11" fmla="*/ 9832 w 10037"/>
              <a:gd name="connsiteY11" fmla="*/ 4316 h 10058"/>
              <a:gd name="connsiteX12" fmla="*/ 9410 w 10037"/>
              <a:gd name="connsiteY12" fmla="*/ 3965 h 10058"/>
              <a:gd name="connsiteX13" fmla="*/ 7516 w 10037"/>
              <a:gd name="connsiteY13" fmla="*/ 2037 h 10058"/>
              <a:gd name="connsiteX14" fmla="*/ 4042 w 10037"/>
              <a:gd name="connsiteY14" fmla="*/ 2826 h 10058"/>
              <a:gd name="connsiteX15" fmla="*/ 2353 w 10037"/>
              <a:gd name="connsiteY15" fmla="*/ 3965 h 10058"/>
              <a:gd name="connsiteX0" fmla="*/ 8988 w 10037"/>
              <a:gd name="connsiteY0" fmla="*/ 3571 h 9079"/>
              <a:gd name="connsiteX1" fmla="*/ 8143 w 10037"/>
              <a:gd name="connsiteY1" fmla="*/ 3571 h 9079"/>
              <a:gd name="connsiteX2" fmla="*/ 4247 w 10037"/>
              <a:gd name="connsiteY2" fmla="*/ 2431 h 9079"/>
              <a:gd name="connsiteX3" fmla="*/ 1129 w 10037"/>
              <a:gd name="connsiteY3" fmla="*/ 58 h 9079"/>
              <a:gd name="connsiteX4" fmla="*/ 331 w 10037"/>
              <a:gd name="connsiteY4" fmla="*/ 821 h 9079"/>
              <a:gd name="connsiteX5" fmla="*/ 37 w 10037"/>
              <a:gd name="connsiteY5" fmla="*/ 4316 h 9079"/>
              <a:gd name="connsiteX6" fmla="*/ 1195 w 10037"/>
              <a:gd name="connsiteY6" fmla="*/ 7034 h 9079"/>
              <a:gd name="connsiteX7" fmla="*/ 2462 w 10037"/>
              <a:gd name="connsiteY7" fmla="*/ 7384 h 9079"/>
              <a:gd name="connsiteX8" fmla="*/ 3414 w 10037"/>
              <a:gd name="connsiteY8" fmla="*/ 7779 h 9079"/>
              <a:gd name="connsiteX9" fmla="*/ 8537 w 10037"/>
              <a:gd name="connsiteY9" fmla="*/ 9079 h 9079"/>
              <a:gd name="connsiteX10" fmla="*/ 10037 w 10037"/>
              <a:gd name="connsiteY10" fmla="*/ 7779 h 9079"/>
              <a:gd name="connsiteX11" fmla="*/ 9832 w 10037"/>
              <a:gd name="connsiteY11" fmla="*/ 4316 h 9079"/>
              <a:gd name="connsiteX12" fmla="*/ 9410 w 10037"/>
              <a:gd name="connsiteY12" fmla="*/ 3965 h 9079"/>
              <a:gd name="connsiteX13" fmla="*/ 7516 w 10037"/>
              <a:gd name="connsiteY13" fmla="*/ 2037 h 9079"/>
              <a:gd name="connsiteX14" fmla="*/ 4042 w 10037"/>
              <a:gd name="connsiteY14" fmla="*/ 2826 h 9079"/>
              <a:gd name="connsiteX15" fmla="*/ 2353 w 10037"/>
              <a:gd name="connsiteY15" fmla="*/ 3965 h 9079"/>
              <a:gd name="connsiteX0" fmla="*/ 8955 w 9869"/>
              <a:gd name="connsiteY0" fmla="*/ 3933 h 10000"/>
              <a:gd name="connsiteX1" fmla="*/ 8113 w 9869"/>
              <a:gd name="connsiteY1" fmla="*/ 3933 h 10000"/>
              <a:gd name="connsiteX2" fmla="*/ 4231 w 9869"/>
              <a:gd name="connsiteY2" fmla="*/ 2678 h 10000"/>
              <a:gd name="connsiteX3" fmla="*/ 1125 w 9869"/>
              <a:gd name="connsiteY3" fmla="*/ 64 h 10000"/>
              <a:gd name="connsiteX4" fmla="*/ 330 w 9869"/>
              <a:gd name="connsiteY4" fmla="*/ 904 h 10000"/>
              <a:gd name="connsiteX5" fmla="*/ 37 w 9869"/>
              <a:gd name="connsiteY5" fmla="*/ 4754 h 10000"/>
              <a:gd name="connsiteX6" fmla="*/ 1191 w 9869"/>
              <a:gd name="connsiteY6" fmla="*/ 7748 h 10000"/>
              <a:gd name="connsiteX7" fmla="*/ 2453 w 9869"/>
              <a:gd name="connsiteY7" fmla="*/ 8133 h 10000"/>
              <a:gd name="connsiteX8" fmla="*/ 3401 w 9869"/>
              <a:gd name="connsiteY8" fmla="*/ 8568 h 10000"/>
              <a:gd name="connsiteX9" fmla="*/ 8506 w 9869"/>
              <a:gd name="connsiteY9" fmla="*/ 10000 h 10000"/>
              <a:gd name="connsiteX10" fmla="*/ 9613 w 9869"/>
              <a:gd name="connsiteY10" fmla="*/ 8180 h 10000"/>
              <a:gd name="connsiteX11" fmla="*/ 9796 w 9869"/>
              <a:gd name="connsiteY11" fmla="*/ 4754 h 10000"/>
              <a:gd name="connsiteX12" fmla="*/ 9375 w 9869"/>
              <a:gd name="connsiteY12" fmla="*/ 4367 h 10000"/>
              <a:gd name="connsiteX13" fmla="*/ 7488 w 9869"/>
              <a:gd name="connsiteY13" fmla="*/ 2244 h 10000"/>
              <a:gd name="connsiteX14" fmla="*/ 4027 w 9869"/>
              <a:gd name="connsiteY14" fmla="*/ 3113 h 10000"/>
              <a:gd name="connsiteX15" fmla="*/ 2344 w 9869"/>
              <a:gd name="connsiteY15" fmla="*/ 4367 h 10000"/>
              <a:gd name="connsiteX0" fmla="*/ 9074 w 10000"/>
              <a:gd name="connsiteY0" fmla="*/ 3933 h 10000"/>
              <a:gd name="connsiteX1" fmla="*/ 8221 w 10000"/>
              <a:gd name="connsiteY1" fmla="*/ 3933 h 10000"/>
              <a:gd name="connsiteX2" fmla="*/ 4287 w 10000"/>
              <a:gd name="connsiteY2" fmla="*/ 2678 h 10000"/>
              <a:gd name="connsiteX3" fmla="*/ 1140 w 10000"/>
              <a:gd name="connsiteY3" fmla="*/ 64 h 10000"/>
              <a:gd name="connsiteX4" fmla="*/ 334 w 10000"/>
              <a:gd name="connsiteY4" fmla="*/ 904 h 10000"/>
              <a:gd name="connsiteX5" fmla="*/ 37 w 10000"/>
              <a:gd name="connsiteY5" fmla="*/ 4754 h 10000"/>
              <a:gd name="connsiteX6" fmla="*/ 1207 w 10000"/>
              <a:gd name="connsiteY6" fmla="*/ 7748 h 10000"/>
              <a:gd name="connsiteX7" fmla="*/ 2486 w 10000"/>
              <a:gd name="connsiteY7" fmla="*/ 8133 h 10000"/>
              <a:gd name="connsiteX8" fmla="*/ 3446 w 10000"/>
              <a:gd name="connsiteY8" fmla="*/ 8568 h 10000"/>
              <a:gd name="connsiteX9" fmla="*/ 8619 w 10000"/>
              <a:gd name="connsiteY9" fmla="*/ 10000 h 10000"/>
              <a:gd name="connsiteX10" fmla="*/ 9741 w 10000"/>
              <a:gd name="connsiteY10" fmla="*/ 8180 h 10000"/>
              <a:gd name="connsiteX11" fmla="*/ 9926 w 10000"/>
              <a:gd name="connsiteY11" fmla="*/ 4754 h 10000"/>
              <a:gd name="connsiteX12" fmla="*/ 9499 w 10000"/>
              <a:gd name="connsiteY12" fmla="*/ 4367 h 10000"/>
              <a:gd name="connsiteX13" fmla="*/ 7587 w 10000"/>
              <a:gd name="connsiteY13" fmla="*/ 2244 h 10000"/>
              <a:gd name="connsiteX14" fmla="*/ 4080 w 10000"/>
              <a:gd name="connsiteY14" fmla="*/ 3113 h 10000"/>
              <a:gd name="connsiteX15" fmla="*/ 2375 w 10000"/>
              <a:gd name="connsiteY15" fmla="*/ 4367 h 10000"/>
              <a:gd name="connsiteX0" fmla="*/ 9074 w 10014"/>
              <a:gd name="connsiteY0" fmla="*/ 3933 h 10000"/>
              <a:gd name="connsiteX1" fmla="*/ 8221 w 10014"/>
              <a:gd name="connsiteY1" fmla="*/ 3933 h 10000"/>
              <a:gd name="connsiteX2" fmla="*/ 4287 w 10014"/>
              <a:gd name="connsiteY2" fmla="*/ 2678 h 10000"/>
              <a:gd name="connsiteX3" fmla="*/ 1140 w 10014"/>
              <a:gd name="connsiteY3" fmla="*/ 64 h 10000"/>
              <a:gd name="connsiteX4" fmla="*/ 334 w 10014"/>
              <a:gd name="connsiteY4" fmla="*/ 904 h 10000"/>
              <a:gd name="connsiteX5" fmla="*/ 37 w 10014"/>
              <a:gd name="connsiteY5" fmla="*/ 4754 h 10000"/>
              <a:gd name="connsiteX6" fmla="*/ 1207 w 10014"/>
              <a:gd name="connsiteY6" fmla="*/ 7748 h 10000"/>
              <a:gd name="connsiteX7" fmla="*/ 2486 w 10014"/>
              <a:gd name="connsiteY7" fmla="*/ 8133 h 10000"/>
              <a:gd name="connsiteX8" fmla="*/ 3446 w 10014"/>
              <a:gd name="connsiteY8" fmla="*/ 8568 h 10000"/>
              <a:gd name="connsiteX9" fmla="*/ 8619 w 10014"/>
              <a:gd name="connsiteY9" fmla="*/ 10000 h 10000"/>
              <a:gd name="connsiteX10" fmla="*/ 9741 w 10014"/>
              <a:gd name="connsiteY10" fmla="*/ 8180 h 10000"/>
              <a:gd name="connsiteX11" fmla="*/ 9926 w 10014"/>
              <a:gd name="connsiteY11" fmla="*/ 4754 h 10000"/>
              <a:gd name="connsiteX12" fmla="*/ 9499 w 10014"/>
              <a:gd name="connsiteY12" fmla="*/ 4367 h 10000"/>
              <a:gd name="connsiteX13" fmla="*/ 7587 w 10014"/>
              <a:gd name="connsiteY13" fmla="*/ 2244 h 10000"/>
              <a:gd name="connsiteX14" fmla="*/ 4080 w 10014"/>
              <a:gd name="connsiteY14" fmla="*/ 3113 h 10000"/>
              <a:gd name="connsiteX15" fmla="*/ 2375 w 10014"/>
              <a:gd name="connsiteY15" fmla="*/ 4367 h 10000"/>
              <a:gd name="connsiteX0" fmla="*/ 9074 w 9823"/>
              <a:gd name="connsiteY0" fmla="*/ 3933 h 10000"/>
              <a:gd name="connsiteX1" fmla="*/ 8221 w 9823"/>
              <a:gd name="connsiteY1" fmla="*/ 3933 h 10000"/>
              <a:gd name="connsiteX2" fmla="*/ 4287 w 9823"/>
              <a:gd name="connsiteY2" fmla="*/ 2678 h 10000"/>
              <a:gd name="connsiteX3" fmla="*/ 1140 w 9823"/>
              <a:gd name="connsiteY3" fmla="*/ 64 h 10000"/>
              <a:gd name="connsiteX4" fmla="*/ 334 w 9823"/>
              <a:gd name="connsiteY4" fmla="*/ 904 h 10000"/>
              <a:gd name="connsiteX5" fmla="*/ 37 w 9823"/>
              <a:gd name="connsiteY5" fmla="*/ 4754 h 10000"/>
              <a:gd name="connsiteX6" fmla="*/ 1207 w 9823"/>
              <a:gd name="connsiteY6" fmla="*/ 7748 h 10000"/>
              <a:gd name="connsiteX7" fmla="*/ 2486 w 9823"/>
              <a:gd name="connsiteY7" fmla="*/ 8133 h 10000"/>
              <a:gd name="connsiteX8" fmla="*/ 3446 w 9823"/>
              <a:gd name="connsiteY8" fmla="*/ 8568 h 10000"/>
              <a:gd name="connsiteX9" fmla="*/ 8619 w 9823"/>
              <a:gd name="connsiteY9" fmla="*/ 10000 h 10000"/>
              <a:gd name="connsiteX10" fmla="*/ 9741 w 9823"/>
              <a:gd name="connsiteY10" fmla="*/ 8180 h 10000"/>
              <a:gd name="connsiteX11" fmla="*/ 9499 w 9823"/>
              <a:gd name="connsiteY11" fmla="*/ 4367 h 10000"/>
              <a:gd name="connsiteX12" fmla="*/ 7587 w 9823"/>
              <a:gd name="connsiteY12" fmla="*/ 2244 h 10000"/>
              <a:gd name="connsiteX13" fmla="*/ 4080 w 9823"/>
              <a:gd name="connsiteY13" fmla="*/ 3113 h 10000"/>
              <a:gd name="connsiteX14" fmla="*/ 2375 w 9823"/>
              <a:gd name="connsiteY14" fmla="*/ 4367 h 10000"/>
              <a:gd name="connsiteX0" fmla="*/ 8369 w 10000"/>
              <a:gd name="connsiteY0" fmla="*/ 3933 h 10000"/>
              <a:gd name="connsiteX1" fmla="*/ 4364 w 10000"/>
              <a:gd name="connsiteY1" fmla="*/ 2678 h 10000"/>
              <a:gd name="connsiteX2" fmla="*/ 1161 w 10000"/>
              <a:gd name="connsiteY2" fmla="*/ 64 h 10000"/>
              <a:gd name="connsiteX3" fmla="*/ 340 w 10000"/>
              <a:gd name="connsiteY3" fmla="*/ 904 h 10000"/>
              <a:gd name="connsiteX4" fmla="*/ 38 w 10000"/>
              <a:gd name="connsiteY4" fmla="*/ 4754 h 10000"/>
              <a:gd name="connsiteX5" fmla="*/ 1229 w 10000"/>
              <a:gd name="connsiteY5" fmla="*/ 7748 h 10000"/>
              <a:gd name="connsiteX6" fmla="*/ 2531 w 10000"/>
              <a:gd name="connsiteY6" fmla="*/ 8133 h 10000"/>
              <a:gd name="connsiteX7" fmla="*/ 3508 w 10000"/>
              <a:gd name="connsiteY7" fmla="*/ 8568 h 10000"/>
              <a:gd name="connsiteX8" fmla="*/ 8774 w 10000"/>
              <a:gd name="connsiteY8" fmla="*/ 10000 h 10000"/>
              <a:gd name="connsiteX9" fmla="*/ 9917 w 10000"/>
              <a:gd name="connsiteY9" fmla="*/ 8180 h 10000"/>
              <a:gd name="connsiteX10" fmla="*/ 9670 w 10000"/>
              <a:gd name="connsiteY10" fmla="*/ 4367 h 10000"/>
              <a:gd name="connsiteX11" fmla="*/ 7724 w 10000"/>
              <a:gd name="connsiteY11" fmla="*/ 2244 h 10000"/>
              <a:gd name="connsiteX12" fmla="*/ 4154 w 10000"/>
              <a:gd name="connsiteY12" fmla="*/ 3113 h 10000"/>
              <a:gd name="connsiteX13" fmla="*/ 2418 w 10000"/>
              <a:gd name="connsiteY13" fmla="*/ 43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00" h="10000">
                <a:moveTo>
                  <a:pt x="8369" y="3933"/>
                </a:moveTo>
                <a:cubicBezTo>
                  <a:pt x="7093" y="3933"/>
                  <a:pt x="5642" y="2967"/>
                  <a:pt x="4364" y="2678"/>
                </a:cubicBezTo>
                <a:cubicBezTo>
                  <a:pt x="3297" y="2050"/>
                  <a:pt x="1831" y="359"/>
                  <a:pt x="1161" y="64"/>
                </a:cubicBezTo>
                <a:cubicBezTo>
                  <a:pt x="489" y="-231"/>
                  <a:pt x="402" y="566"/>
                  <a:pt x="340" y="904"/>
                </a:cubicBezTo>
                <a:cubicBezTo>
                  <a:pt x="204" y="1628"/>
                  <a:pt x="-110" y="3614"/>
                  <a:pt x="38" y="4754"/>
                </a:cubicBezTo>
                <a:cubicBezTo>
                  <a:pt x="185" y="5894"/>
                  <a:pt x="812" y="7185"/>
                  <a:pt x="1229" y="7748"/>
                </a:cubicBezTo>
                <a:cubicBezTo>
                  <a:pt x="1643" y="8310"/>
                  <a:pt x="2096" y="7989"/>
                  <a:pt x="2531" y="8133"/>
                </a:cubicBezTo>
                <a:cubicBezTo>
                  <a:pt x="2852" y="8230"/>
                  <a:pt x="3187" y="8423"/>
                  <a:pt x="3508" y="8568"/>
                </a:cubicBezTo>
                <a:cubicBezTo>
                  <a:pt x="5232" y="10450"/>
                  <a:pt x="6990" y="9710"/>
                  <a:pt x="8774" y="10000"/>
                </a:cubicBezTo>
                <a:cubicBezTo>
                  <a:pt x="9357" y="9372"/>
                  <a:pt x="9054" y="9872"/>
                  <a:pt x="9917" y="8180"/>
                </a:cubicBezTo>
                <a:cubicBezTo>
                  <a:pt x="10066" y="7241"/>
                  <a:pt x="10036" y="5356"/>
                  <a:pt x="9670" y="4367"/>
                </a:cubicBezTo>
                <a:cubicBezTo>
                  <a:pt x="9305" y="3378"/>
                  <a:pt x="8394" y="2775"/>
                  <a:pt x="7724" y="2244"/>
                </a:cubicBezTo>
                <a:cubicBezTo>
                  <a:pt x="7191" y="2339"/>
                  <a:pt x="4862" y="2775"/>
                  <a:pt x="4154" y="3113"/>
                </a:cubicBezTo>
                <a:cubicBezTo>
                  <a:pt x="3583" y="3354"/>
                  <a:pt x="3001" y="4367"/>
                  <a:pt x="2418" y="4367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53" name="Freeform 46"/>
          <p:cNvSpPr>
            <a:spLocks/>
          </p:cNvSpPr>
          <p:nvPr/>
        </p:nvSpPr>
        <p:spPr bwMode="auto">
          <a:xfrm rot="20099144">
            <a:off x="7030298" y="5633069"/>
            <a:ext cx="751587" cy="260836"/>
          </a:xfrm>
          <a:custGeom>
            <a:avLst/>
            <a:gdLst>
              <a:gd name="T0" fmla="*/ 2147483647 w 715"/>
              <a:gd name="T1" fmla="*/ 2147483647 h 211"/>
              <a:gd name="T2" fmla="*/ 0 w 715"/>
              <a:gd name="T3" fmla="*/ 2147483647 h 211"/>
              <a:gd name="T4" fmla="*/ 2147483647 w 715"/>
              <a:gd name="T5" fmla="*/ 2147483647 h 211"/>
              <a:gd name="T6" fmla="*/ 2147483647 w 715"/>
              <a:gd name="T7" fmla="*/ 2147483647 h 211"/>
              <a:gd name="T8" fmla="*/ 2147483647 w 715"/>
              <a:gd name="T9" fmla="*/ 2147483647 h 211"/>
              <a:gd name="T10" fmla="*/ 2147483647 w 715"/>
              <a:gd name="T11" fmla="*/ 2147483647 h 211"/>
              <a:gd name="T12" fmla="*/ 2147483647 w 715"/>
              <a:gd name="T13" fmla="*/ 2147483647 h 211"/>
              <a:gd name="T14" fmla="*/ 2147483647 w 715"/>
              <a:gd name="T15" fmla="*/ 2147483647 h 211"/>
              <a:gd name="T16" fmla="*/ 2147483647 w 715"/>
              <a:gd name="T17" fmla="*/ 2147483647 h 211"/>
              <a:gd name="T18" fmla="*/ 2147483647 w 715"/>
              <a:gd name="T19" fmla="*/ 2147483647 h 2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15"/>
              <a:gd name="T31" fmla="*/ 0 h 211"/>
              <a:gd name="T32" fmla="*/ 715 w 715"/>
              <a:gd name="T33" fmla="*/ 211 h 211"/>
              <a:gd name="connsiteX0" fmla="*/ 9888 w 10000"/>
              <a:gd name="connsiteY0" fmla="*/ 1199 h 7787"/>
              <a:gd name="connsiteX1" fmla="*/ 0 w 10000"/>
              <a:gd name="connsiteY1" fmla="*/ 773 h 7787"/>
              <a:gd name="connsiteX2" fmla="*/ 853 w 10000"/>
              <a:gd name="connsiteY2" fmla="*/ 4896 h 7787"/>
              <a:gd name="connsiteX3" fmla="*/ 3664 w 10000"/>
              <a:gd name="connsiteY3" fmla="*/ 7787 h 7787"/>
              <a:gd name="connsiteX4" fmla="*/ 7692 w 10000"/>
              <a:gd name="connsiteY4" fmla="*/ 7408 h 7787"/>
              <a:gd name="connsiteX5" fmla="*/ 8657 w 10000"/>
              <a:gd name="connsiteY5" fmla="*/ 6981 h 7787"/>
              <a:gd name="connsiteX6" fmla="*/ 9399 w 10000"/>
              <a:gd name="connsiteY6" fmla="*/ 6128 h 7787"/>
              <a:gd name="connsiteX7" fmla="*/ 10000 w 10000"/>
              <a:gd name="connsiteY7" fmla="*/ 2858 h 7787"/>
              <a:gd name="connsiteX8" fmla="*/ 6462 w 10000"/>
              <a:gd name="connsiteY8" fmla="*/ 1199 h 7787"/>
              <a:gd name="connsiteX0" fmla="*/ 9205 w 9317"/>
              <a:gd name="connsiteY0" fmla="*/ 1540 h 10000"/>
              <a:gd name="connsiteX1" fmla="*/ 893 w 9317"/>
              <a:gd name="connsiteY1" fmla="*/ 856 h 10000"/>
              <a:gd name="connsiteX2" fmla="*/ 170 w 9317"/>
              <a:gd name="connsiteY2" fmla="*/ 6287 h 10000"/>
              <a:gd name="connsiteX3" fmla="*/ 2981 w 9317"/>
              <a:gd name="connsiteY3" fmla="*/ 10000 h 10000"/>
              <a:gd name="connsiteX4" fmla="*/ 7009 w 9317"/>
              <a:gd name="connsiteY4" fmla="*/ 9513 h 10000"/>
              <a:gd name="connsiteX5" fmla="*/ 7974 w 9317"/>
              <a:gd name="connsiteY5" fmla="*/ 8965 h 10000"/>
              <a:gd name="connsiteX6" fmla="*/ 8716 w 9317"/>
              <a:gd name="connsiteY6" fmla="*/ 7870 h 10000"/>
              <a:gd name="connsiteX7" fmla="*/ 9317 w 9317"/>
              <a:gd name="connsiteY7" fmla="*/ 3670 h 10000"/>
              <a:gd name="connsiteX8" fmla="*/ 5779 w 9317"/>
              <a:gd name="connsiteY8" fmla="*/ 1540 h 10000"/>
              <a:gd name="connsiteX0" fmla="*/ 8922 w 9042"/>
              <a:gd name="connsiteY0" fmla="*/ 1540 h 10000"/>
              <a:gd name="connsiteX1" fmla="*/ 0 w 9042"/>
              <a:gd name="connsiteY1" fmla="*/ 856 h 10000"/>
              <a:gd name="connsiteX2" fmla="*/ 543 w 9042"/>
              <a:gd name="connsiteY2" fmla="*/ 6013 h 10000"/>
              <a:gd name="connsiteX3" fmla="*/ 2242 w 9042"/>
              <a:gd name="connsiteY3" fmla="*/ 10000 h 10000"/>
              <a:gd name="connsiteX4" fmla="*/ 6565 w 9042"/>
              <a:gd name="connsiteY4" fmla="*/ 9513 h 10000"/>
              <a:gd name="connsiteX5" fmla="*/ 7601 w 9042"/>
              <a:gd name="connsiteY5" fmla="*/ 8965 h 10000"/>
              <a:gd name="connsiteX6" fmla="*/ 8397 w 9042"/>
              <a:gd name="connsiteY6" fmla="*/ 7870 h 10000"/>
              <a:gd name="connsiteX7" fmla="*/ 9042 w 9042"/>
              <a:gd name="connsiteY7" fmla="*/ 3670 h 10000"/>
              <a:gd name="connsiteX8" fmla="*/ 5245 w 9042"/>
              <a:gd name="connsiteY8" fmla="*/ 1540 h 10000"/>
              <a:gd name="connsiteX0" fmla="*/ 9439 w 9572"/>
              <a:gd name="connsiteY0" fmla="*/ 1540 h 10000"/>
              <a:gd name="connsiteX1" fmla="*/ 1419 w 9572"/>
              <a:gd name="connsiteY1" fmla="*/ 400 h 10000"/>
              <a:gd name="connsiteX2" fmla="*/ 173 w 9572"/>
              <a:gd name="connsiteY2" fmla="*/ 6013 h 10000"/>
              <a:gd name="connsiteX3" fmla="*/ 2052 w 9572"/>
              <a:gd name="connsiteY3" fmla="*/ 10000 h 10000"/>
              <a:gd name="connsiteX4" fmla="*/ 6833 w 9572"/>
              <a:gd name="connsiteY4" fmla="*/ 9513 h 10000"/>
              <a:gd name="connsiteX5" fmla="*/ 7978 w 9572"/>
              <a:gd name="connsiteY5" fmla="*/ 8965 h 10000"/>
              <a:gd name="connsiteX6" fmla="*/ 8859 w 9572"/>
              <a:gd name="connsiteY6" fmla="*/ 7870 h 10000"/>
              <a:gd name="connsiteX7" fmla="*/ 9572 w 9572"/>
              <a:gd name="connsiteY7" fmla="*/ 3670 h 10000"/>
              <a:gd name="connsiteX8" fmla="*/ 5373 w 9572"/>
              <a:gd name="connsiteY8" fmla="*/ 1540 h 10000"/>
              <a:gd name="connsiteX0" fmla="*/ 9954 w 10093"/>
              <a:gd name="connsiteY0" fmla="*/ 1540 h 10000"/>
              <a:gd name="connsiteX1" fmla="*/ 1575 w 10093"/>
              <a:gd name="connsiteY1" fmla="*/ 400 h 10000"/>
              <a:gd name="connsiteX2" fmla="*/ 274 w 10093"/>
              <a:gd name="connsiteY2" fmla="*/ 6013 h 10000"/>
              <a:gd name="connsiteX3" fmla="*/ 2237 w 10093"/>
              <a:gd name="connsiteY3" fmla="*/ 10000 h 10000"/>
              <a:gd name="connsiteX4" fmla="*/ 7232 w 10093"/>
              <a:gd name="connsiteY4" fmla="*/ 9513 h 10000"/>
              <a:gd name="connsiteX5" fmla="*/ 8428 w 10093"/>
              <a:gd name="connsiteY5" fmla="*/ 8965 h 10000"/>
              <a:gd name="connsiteX6" fmla="*/ 9348 w 10093"/>
              <a:gd name="connsiteY6" fmla="*/ 7870 h 10000"/>
              <a:gd name="connsiteX7" fmla="*/ 10093 w 10093"/>
              <a:gd name="connsiteY7" fmla="*/ 3670 h 10000"/>
              <a:gd name="connsiteX8" fmla="*/ 5706 w 10093"/>
              <a:gd name="connsiteY8" fmla="*/ 154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3" h="10000">
                <a:moveTo>
                  <a:pt x="9954" y="1540"/>
                </a:moveTo>
                <a:cubicBezTo>
                  <a:pt x="5861" y="1297"/>
                  <a:pt x="5652" y="-391"/>
                  <a:pt x="1575" y="400"/>
                </a:cubicBezTo>
                <a:cubicBezTo>
                  <a:pt x="691" y="3402"/>
                  <a:pt x="-559" y="4614"/>
                  <a:pt x="274" y="6013"/>
                </a:cubicBezTo>
                <a:cubicBezTo>
                  <a:pt x="968" y="8631"/>
                  <a:pt x="1316" y="9696"/>
                  <a:pt x="2237" y="10000"/>
                </a:cubicBezTo>
                <a:cubicBezTo>
                  <a:pt x="3901" y="9818"/>
                  <a:pt x="5566" y="9818"/>
                  <a:pt x="7232" y="9513"/>
                </a:cubicBezTo>
                <a:cubicBezTo>
                  <a:pt x="7630" y="9452"/>
                  <a:pt x="8030" y="9269"/>
                  <a:pt x="8428" y="8965"/>
                </a:cubicBezTo>
                <a:cubicBezTo>
                  <a:pt x="8740" y="8722"/>
                  <a:pt x="9348" y="7870"/>
                  <a:pt x="9348" y="7870"/>
                </a:cubicBezTo>
                <a:cubicBezTo>
                  <a:pt x="9642" y="6287"/>
                  <a:pt x="9937" y="5496"/>
                  <a:pt x="10093" y="3670"/>
                </a:cubicBezTo>
                <a:cubicBezTo>
                  <a:pt x="9537" y="-2842"/>
                  <a:pt x="7822" y="1235"/>
                  <a:pt x="5706" y="154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54" name="Freeform 47"/>
          <p:cNvSpPr>
            <a:spLocks/>
          </p:cNvSpPr>
          <p:nvPr/>
        </p:nvSpPr>
        <p:spPr bwMode="auto">
          <a:xfrm rot="18856686">
            <a:off x="7255678" y="4303839"/>
            <a:ext cx="500043" cy="257417"/>
          </a:xfrm>
          <a:custGeom>
            <a:avLst/>
            <a:gdLst>
              <a:gd name="T0" fmla="*/ 2147483647 w 358"/>
              <a:gd name="T1" fmla="*/ 2147483647 h 131"/>
              <a:gd name="T2" fmla="*/ 2147483647 w 358"/>
              <a:gd name="T3" fmla="*/ 0 h 131"/>
              <a:gd name="T4" fmla="*/ 0 w 358"/>
              <a:gd name="T5" fmla="*/ 2147483647 h 131"/>
              <a:gd name="T6" fmla="*/ 2147483647 w 358"/>
              <a:gd name="T7" fmla="*/ 2147483647 h 131"/>
              <a:gd name="T8" fmla="*/ 2147483647 w 358"/>
              <a:gd name="T9" fmla="*/ 2147483647 h 131"/>
              <a:gd name="T10" fmla="*/ 2147483647 w 358"/>
              <a:gd name="T11" fmla="*/ 2147483647 h 131"/>
              <a:gd name="T12" fmla="*/ 2147483647 w 358"/>
              <a:gd name="T13" fmla="*/ 2147483647 h 131"/>
              <a:gd name="T14" fmla="*/ 2147483647 w 358"/>
              <a:gd name="T15" fmla="*/ 2147483647 h 131"/>
              <a:gd name="T16" fmla="*/ 2147483647 w 358"/>
              <a:gd name="T17" fmla="*/ 2147483647 h 1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8"/>
              <a:gd name="T28" fmla="*/ 0 h 131"/>
              <a:gd name="T29" fmla="*/ 358 w 358"/>
              <a:gd name="T30" fmla="*/ 131 h 1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8" h="131">
                <a:moveTo>
                  <a:pt x="358" y="88"/>
                </a:moveTo>
                <a:cubicBezTo>
                  <a:pt x="295" y="25"/>
                  <a:pt x="174" y="15"/>
                  <a:pt x="87" y="0"/>
                </a:cubicBezTo>
                <a:cubicBezTo>
                  <a:pt x="42" y="8"/>
                  <a:pt x="15" y="1"/>
                  <a:pt x="0" y="44"/>
                </a:cubicBezTo>
                <a:cubicBezTo>
                  <a:pt x="3" y="56"/>
                  <a:pt x="2" y="69"/>
                  <a:pt x="9" y="79"/>
                </a:cubicBezTo>
                <a:cubicBezTo>
                  <a:pt x="37" y="121"/>
                  <a:pt x="148" y="120"/>
                  <a:pt x="183" y="123"/>
                </a:cubicBezTo>
                <a:cubicBezTo>
                  <a:pt x="218" y="126"/>
                  <a:pt x="253" y="128"/>
                  <a:pt x="288" y="131"/>
                </a:cubicBezTo>
                <a:cubicBezTo>
                  <a:pt x="299" y="128"/>
                  <a:pt x="337" y="127"/>
                  <a:pt x="340" y="105"/>
                </a:cubicBezTo>
                <a:cubicBezTo>
                  <a:pt x="342" y="93"/>
                  <a:pt x="322" y="78"/>
                  <a:pt x="331" y="70"/>
                </a:cubicBezTo>
                <a:cubicBezTo>
                  <a:pt x="339" y="63"/>
                  <a:pt x="349" y="82"/>
                  <a:pt x="358" y="88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55" name="Freeform 41"/>
          <p:cNvSpPr>
            <a:spLocks/>
          </p:cNvSpPr>
          <p:nvPr/>
        </p:nvSpPr>
        <p:spPr bwMode="auto">
          <a:xfrm rot="20188679">
            <a:off x="5383660" y="4746531"/>
            <a:ext cx="495074" cy="261383"/>
          </a:xfrm>
          <a:custGeom>
            <a:avLst/>
            <a:gdLst>
              <a:gd name="T0" fmla="*/ 2147483647 w 925"/>
              <a:gd name="T1" fmla="*/ 2147483647 h 263"/>
              <a:gd name="T2" fmla="*/ 2147483647 w 925"/>
              <a:gd name="T3" fmla="*/ 2147483647 h 263"/>
              <a:gd name="T4" fmla="*/ 2147483647 w 925"/>
              <a:gd name="T5" fmla="*/ 2147483647 h 263"/>
              <a:gd name="T6" fmla="*/ 2147483647 w 925"/>
              <a:gd name="T7" fmla="*/ 2147483647 h 263"/>
              <a:gd name="T8" fmla="*/ 2147483647 w 925"/>
              <a:gd name="T9" fmla="*/ 2147483647 h 263"/>
              <a:gd name="T10" fmla="*/ 2147483647 w 925"/>
              <a:gd name="T11" fmla="*/ 2147483647 h 263"/>
              <a:gd name="T12" fmla="*/ 2147483647 w 925"/>
              <a:gd name="T13" fmla="*/ 2147483647 h 263"/>
              <a:gd name="T14" fmla="*/ 2147483647 w 925"/>
              <a:gd name="T15" fmla="*/ 2147483647 h 263"/>
              <a:gd name="T16" fmla="*/ 2147483647 w 925"/>
              <a:gd name="T17" fmla="*/ 2147483647 h 263"/>
              <a:gd name="T18" fmla="*/ 2147483647 w 925"/>
              <a:gd name="T19" fmla="*/ 2147483647 h 263"/>
              <a:gd name="T20" fmla="*/ 2147483647 w 925"/>
              <a:gd name="T21" fmla="*/ 2147483647 h 2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25"/>
              <a:gd name="T34" fmla="*/ 0 h 263"/>
              <a:gd name="T35" fmla="*/ 925 w 925"/>
              <a:gd name="T36" fmla="*/ 263 h 263"/>
              <a:gd name="connsiteX0" fmla="*/ 9282 w 9809"/>
              <a:gd name="connsiteY0" fmla="*/ 342 h 6616"/>
              <a:gd name="connsiteX1" fmla="*/ 980 w 9809"/>
              <a:gd name="connsiteY1" fmla="*/ 0 h 6616"/>
              <a:gd name="connsiteX2" fmla="*/ 601 w 9809"/>
              <a:gd name="connsiteY2" fmla="*/ 342 h 6616"/>
              <a:gd name="connsiteX3" fmla="*/ 39 w 9809"/>
              <a:gd name="connsiteY3" fmla="*/ 2966 h 6616"/>
              <a:gd name="connsiteX4" fmla="*/ 699 w 9809"/>
              <a:gd name="connsiteY4" fmla="*/ 4639 h 6616"/>
              <a:gd name="connsiteX5" fmla="*/ 5045 w 9809"/>
              <a:gd name="connsiteY5" fmla="*/ 5627 h 6616"/>
              <a:gd name="connsiteX6" fmla="*/ 7780 w 9809"/>
              <a:gd name="connsiteY6" fmla="*/ 6616 h 6616"/>
              <a:gd name="connsiteX7" fmla="*/ 9574 w 9809"/>
              <a:gd name="connsiteY7" fmla="*/ 5627 h 6616"/>
              <a:gd name="connsiteX8" fmla="*/ 9661 w 9809"/>
              <a:gd name="connsiteY8" fmla="*/ 1673 h 6616"/>
              <a:gd name="connsiteX9" fmla="*/ 9282 w 9809"/>
              <a:gd name="connsiteY9" fmla="*/ 342 h 6616"/>
              <a:gd name="connsiteX0" fmla="*/ 9848 w 9999"/>
              <a:gd name="connsiteY0" fmla="*/ 2529 h 10000"/>
              <a:gd name="connsiteX1" fmla="*/ 998 w 9999"/>
              <a:gd name="connsiteY1" fmla="*/ 0 h 10000"/>
              <a:gd name="connsiteX2" fmla="*/ 612 w 9999"/>
              <a:gd name="connsiteY2" fmla="*/ 517 h 10000"/>
              <a:gd name="connsiteX3" fmla="*/ 39 w 9999"/>
              <a:gd name="connsiteY3" fmla="*/ 4483 h 10000"/>
              <a:gd name="connsiteX4" fmla="*/ 712 w 9999"/>
              <a:gd name="connsiteY4" fmla="*/ 7012 h 10000"/>
              <a:gd name="connsiteX5" fmla="*/ 5142 w 9999"/>
              <a:gd name="connsiteY5" fmla="*/ 8505 h 10000"/>
              <a:gd name="connsiteX6" fmla="*/ 7930 w 9999"/>
              <a:gd name="connsiteY6" fmla="*/ 10000 h 10000"/>
              <a:gd name="connsiteX7" fmla="*/ 9759 w 9999"/>
              <a:gd name="connsiteY7" fmla="*/ 8505 h 10000"/>
              <a:gd name="connsiteX8" fmla="*/ 9848 w 9999"/>
              <a:gd name="connsiteY8" fmla="*/ 252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" h="10000">
                <a:moveTo>
                  <a:pt x="9848" y="2529"/>
                </a:moveTo>
                <a:cubicBezTo>
                  <a:pt x="8388" y="1112"/>
                  <a:pt x="2537" y="335"/>
                  <a:pt x="998" y="0"/>
                </a:cubicBezTo>
                <a:cubicBezTo>
                  <a:pt x="866" y="172"/>
                  <a:pt x="712" y="57"/>
                  <a:pt x="612" y="517"/>
                </a:cubicBezTo>
                <a:cubicBezTo>
                  <a:pt x="369" y="1610"/>
                  <a:pt x="270" y="3333"/>
                  <a:pt x="39" y="4483"/>
                </a:cubicBezTo>
                <a:cubicBezTo>
                  <a:pt x="-126" y="7012"/>
                  <a:pt x="259" y="6610"/>
                  <a:pt x="712" y="7012"/>
                </a:cubicBezTo>
                <a:cubicBezTo>
                  <a:pt x="2166" y="8333"/>
                  <a:pt x="3676" y="8218"/>
                  <a:pt x="5142" y="8505"/>
                </a:cubicBezTo>
                <a:cubicBezTo>
                  <a:pt x="6068" y="9541"/>
                  <a:pt x="7005" y="9138"/>
                  <a:pt x="7930" y="10000"/>
                </a:cubicBezTo>
                <a:cubicBezTo>
                  <a:pt x="8536" y="9426"/>
                  <a:pt x="9165" y="9541"/>
                  <a:pt x="9759" y="8505"/>
                </a:cubicBezTo>
                <a:cubicBezTo>
                  <a:pt x="10057" y="6091"/>
                  <a:pt x="10068" y="6725"/>
                  <a:pt x="9848" y="2529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114" name="Group 6"/>
          <p:cNvGrpSpPr>
            <a:grpSpLocks/>
          </p:cNvGrpSpPr>
          <p:nvPr/>
        </p:nvGrpSpPr>
        <p:grpSpPr bwMode="auto">
          <a:xfrm>
            <a:off x="6827838" y="1247775"/>
            <a:ext cx="1906587" cy="2333625"/>
            <a:chOff x="4128" y="624"/>
            <a:chExt cx="1201" cy="1470"/>
          </a:xfrm>
        </p:grpSpPr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4254" y="737"/>
              <a:ext cx="1075" cy="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4300" indent="-114300" eaLnBrk="0" hangingPunct="0">
                <a:defRPr sz="1100" b="1">
                  <a:solidFill>
                    <a:schemeClr val="tx1"/>
                  </a:solidFill>
                  <a:latin typeface="Futura Md B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pitchFamily="34" charset="0"/>
                  <a:ea typeface="MS PGothic" pitchFamily="34" charset="-128"/>
                </a:defRPr>
              </a:lvl9pPr>
            </a:lstStyle>
            <a:p>
              <a:pPr marL="0" indent="0" eaLnBrk="1" hangingPunct="1">
                <a:spcBef>
                  <a:spcPct val="50000"/>
                </a:spcBef>
                <a:defRPr/>
              </a:pPr>
              <a:r>
                <a:rPr lang="en-US" sz="1000" dirty="0" smtClean="0">
                  <a:latin typeface="Arial"/>
                  <a:cs typeface="Arial"/>
                </a:rPr>
                <a:t>Permission to brag: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r>
                <a:rPr lang="en-US" sz="900" dirty="0" smtClean="0">
                  <a:latin typeface="Arial"/>
                  <a:cs typeface="Arial"/>
                </a:rPr>
                <a:t>What </a:t>
              </a:r>
              <a:r>
                <a:rPr lang="en-US" sz="900" dirty="0">
                  <a:latin typeface="Arial"/>
                  <a:cs typeface="Arial"/>
                </a:rPr>
                <a:t>do you like about yourself?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r>
                <a:rPr lang="en-US" sz="900" dirty="0">
                  <a:latin typeface="Arial"/>
                  <a:cs typeface="Arial"/>
                </a:rPr>
                <a:t>What do others like  about you?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r>
                <a:rPr lang="en-US" sz="900" dirty="0">
                  <a:latin typeface="Arial"/>
                  <a:cs typeface="Arial"/>
                </a:rPr>
                <a:t>Your accomplishments?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r>
                <a:rPr lang="en-US" sz="900" dirty="0">
                  <a:latin typeface="Arial"/>
                  <a:cs typeface="Arial"/>
                </a:rPr>
                <a:t>Your strengths, goals  and dreams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r>
                <a:rPr lang="en-US" sz="900" dirty="0">
                  <a:latin typeface="Arial"/>
                  <a:cs typeface="Arial"/>
                </a:rPr>
                <a:t>If </a:t>
              </a:r>
              <a:r>
                <a:rPr lang="en-US" sz="900" dirty="0" smtClean="0">
                  <a:latin typeface="Arial"/>
                  <a:cs typeface="Arial"/>
                </a:rPr>
                <a:t>you were to give yourself a label, </a:t>
              </a:r>
              <a:r>
                <a:rPr lang="en-US" sz="900" dirty="0">
                  <a:latin typeface="Arial"/>
                  <a:cs typeface="Arial"/>
                </a:rPr>
                <a:t>what would it be? (Must be positive.)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116" name="AutoShape 8"/>
            <p:cNvSpPr>
              <a:spLocks noChangeArrowheads="1"/>
            </p:cNvSpPr>
            <p:nvPr/>
          </p:nvSpPr>
          <p:spPr bwMode="auto">
            <a:xfrm>
              <a:off x="4128" y="624"/>
              <a:ext cx="144" cy="96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3180000" algn="ctr" rotWithShape="0">
                <a:schemeClr val="bg1">
                  <a:alpha val="8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 dirty="0">
                  <a:solidFill>
                    <a:schemeClr val="accent3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sp>
        <p:nvSpPr>
          <p:cNvPr id="10" name="Freeform 9"/>
          <p:cNvSpPr/>
          <p:nvPr/>
        </p:nvSpPr>
        <p:spPr>
          <a:xfrm>
            <a:off x="5481484" y="1347693"/>
            <a:ext cx="1433089" cy="380945"/>
          </a:xfrm>
          <a:custGeom>
            <a:avLst/>
            <a:gdLst>
              <a:gd name="connsiteX0" fmla="*/ 0 w 1415027"/>
              <a:gd name="connsiteY0" fmla="*/ 213032 h 409677"/>
              <a:gd name="connsiteX1" fmla="*/ 40967 w 1415027"/>
              <a:gd name="connsiteY1" fmla="*/ 196645 h 409677"/>
              <a:gd name="connsiteX2" fmla="*/ 65548 w 1415027"/>
              <a:gd name="connsiteY2" fmla="*/ 188452 h 409677"/>
              <a:gd name="connsiteX3" fmla="*/ 90129 w 1415027"/>
              <a:gd name="connsiteY3" fmla="*/ 163871 h 409677"/>
              <a:gd name="connsiteX4" fmla="*/ 114709 w 1415027"/>
              <a:gd name="connsiteY4" fmla="*/ 155677 h 409677"/>
              <a:gd name="connsiteX5" fmla="*/ 172064 w 1415027"/>
              <a:gd name="connsiteY5" fmla="*/ 114710 h 409677"/>
              <a:gd name="connsiteX6" fmla="*/ 196645 w 1415027"/>
              <a:gd name="connsiteY6" fmla="*/ 106516 h 409677"/>
              <a:gd name="connsiteX7" fmla="*/ 286774 w 1415027"/>
              <a:gd name="connsiteY7" fmla="*/ 73742 h 409677"/>
              <a:gd name="connsiteX8" fmla="*/ 360516 w 1415027"/>
              <a:gd name="connsiteY8" fmla="*/ 49161 h 409677"/>
              <a:gd name="connsiteX9" fmla="*/ 409677 w 1415027"/>
              <a:gd name="connsiteY9" fmla="*/ 32774 h 409677"/>
              <a:gd name="connsiteX10" fmla="*/ 442451 w 1415027"/>
              <a:gd name="connsiteY10" fmla="*/ 16387 h 409677"/>
              <a:gd name="connsiteX11" fmla="*/ 589935 w 1415027"/>
              <a:gd name="connsiteY11" fmla="*/ 0 h 409677"/>
              <a:gd name="connsiteX12" fmla="*/ 843935 w 1415027"/>
              <a:gd name="connsiteY12" fmla="*/ 8193 h 409677"/>
              <a:gd name="connsiteX13" fmla="*/ 893096 w 1415027"/>
              <a:gd name="connsiteY13" fmla="*/ 40968 h 409677"/>
              <a:gd name="connsiteX14" fmla="*/ 999613 w 1415027"/>
              <a:gd name="connsiteY14" fmla="*/ 73742 h 409677"/>
              <a:gd name="connsiteX15" fmla="*/ 1032387 w 1415027"/>
              <a:gd name="connsiteY15" fmla="*/ 98323 h 409677"/>
              <a:gd name="connsiteX16" fmla="*/ 1097935 w 1415027"/>
              <a:gd name="connsiteY16" fmla="*/ 122903 h 409677"/>
              <a:gd name="connsiteX17" fmla="*/ 1122516 w 1415027"/>
              <a:gd name="connsiteY17" fmla="*/ 139290 h 409677"/>
              <a:gd name="connsiteX18" fmla="*/ 1155290 w 1415027"/>
              <a:gd name="connsiteY18" fmla="*/ 147484 h 409677"/>
              <a:gd name="connsiteX19" fmla="*/ 1245419 w 1415027"/>
              <a:gd name="connsiteY19" fmla="*/ 163871 h 409677"/>
              <a:gd name="connsiteX20" fmla="*/ 1310967 w 1415027"/>
              <a:gd name="connsiteY20" fmla="*/ 188452 h 409677"/>
              <a:gd name="connsiteX21" fmla="*/ 1376516 w 1415027"/>
              <a:gd name="connsiteY21" fmla="*/ 204839 h 409677"/>
              <a:gd name="connsiteX22" fmla="*/ 1384709 w 1415027"/>
              <a:gd name="connsiteY22" fmla="*/ 229419 h 409677"/>
              <a:gd name="connsiteX23" fmla="*/ 1409290 w 1415027"/>
              <a:gd name="connsiteY23" fmla="*/ 237613 h 409677"/>
              <a:gd name="connsiteX24" fmla="*/ 1360129 w 1415027"/>
              <a:gd name="connsiteY24" fmla="*/ 311355 h 409677"/>
              <a:gd name="connsiteX25" fmla="*/ 1253613 w 1415027"/>
              <a:gd name="connsiteY25" fmla="*/ 344129 h 409677"/>
              <a:gd name="connsiteX26" fmla="*/ 1032387 w 1415027"/>
              <a:gd name="connsiteY26" fmla="*/ 368710 h 409677"/>
              <a:gd name="connsiteX27" fmla="*/ 704645 w 1415027"/>
              <a:gd name="connsiteY27" fmla="*/ 393290 h 409677"/>
              <a:gd name="connsiteX28" fmla="*/ 655484 w 1415027"/>
              <a:gd name="connsiteY28" fmla="*/ 401484 h 409677"/>
              <a:gd name="connsiteX29" fmla="*/ 581742 w 1415027"/>
              <a:gd name="connsiteY29" fmla="*/ 409677 h 409677"/>
              <a:gd name="connsiteX30" fmla="*/ 262193 w 1415027"/>
              <a:gd name="connsiteY30" fmla="*/ 393290 h 409677"/>
              <a:gd name="connsiteX31" fmla="*/ 204838 w 1415027"/>
              <a:gd name="connsiteY31" fmla="*/ 376903 h 409677"/>
              <a:gd name="connsiteX32" fmla="*/ 131096 w 1415027"/>
              <a:gd name="connsiteY32" fmla="*/ 360516 h 409677"/>
              <a:gd name="connsiteX33" fmla="*/ 81935 w 1415027"/>
              <a:gd name="connsiteY33" fmla="*/ 344129 h 409677"/>
              <a:gd name="connsiteX34" fmla="*/ 24580 w 1415027"/>
              <a:gd name="connsiteY34" fmla="*/ 311355 h 409677"/>
              <a:gd name="connsiteX35" fmla="*/ 8193 w 1415027"/>
              <a:gd name="connsiteY35" fmla="*/ 262193 h 409677"/>
              <a:gd name="connsiteX36" fmla="*/ 0 w 1415027"/>
              <a:gd name="connsiteY36" fmla="*/ 237613 h 409677"/>
              <a:gd name="connsiteX37" fmla="*/ 16387 w 1415027"/>
              <a:gd name="connsiteY37" fmla="*/ 163871 h 409677"/>
              <a:gd name="connsiteX38" fmla="*/ 24580 w 1415027"/>
              <a:gd name="connsiteY38" fmla="*/ 139290 h 409677"/>
              <a:gd name="connsiteX39" fmla="*/ 81935 w 1415027"/>
              <a:gd name="connsiteY39" fmla="*/ 106516 h 409677"/>
              <a:gd name="connsiteX40" fmla="*/ 122903 w 1415027"/>
              <a:gd name="connsiteY40" fmla="*/ 81935 h 409677"/>
              <a:gd name="connsiteX0" fmla="*/ 0 w 1415027"/>
              <a:gd name="connsiteY0" fmla="*/ 213032 h 410748"/>
              <a:gd name="connsiteX1" fmla="*/ 40967 w 1415027"/>
              <a:gd name="connsiteY1" fmla="*/ 196645 h 410748"/>
              <a:gd name="connsiteX2" fmla="*/ 65548 w 1415027"/>
              <a:gd name="connsiteY2" fmla="*/ 188452 h 410748"/>
              <a:gd name="connsiteX3" fmla="*/ 90129 w 1415027"/>
              <a:gd name="connsiteY3" fmla="*/ 163871 h 410748"/>
              <a:gd name="connsiteX4" fmla="*/ 114709 w 1415027"/>
              <a:gd name="connsiteY4" fmla="*/ 155677 h 410748"/>
              <a:gd name="connsiteX5" fmla="*/ 172064 w 1415027"/>
              <a:gd name="connsiteY5" fmla="*/ 114710 h 410748"/>
              <a:gd name="connsiteX6" fmla="*/ 196645 w 1415027"/>
              <a:gd name="connsiteY6" fmla="*/ 106516 h 410748"/>
              <a:gd name="connsiteX7" fmla="*/ 286774 w 1415027"/>
              <a:gd name="connsiteY7" fmla="*/ 73742 h 410748"/>
              <a:gd name="connsiteX8" fmla="*/ 360516 w 1415027"/>
              <a:gd name="connsiteY8" fmla="*/ 49161 h 410748"/>
              <a:gd name="connsiteX9" fmla="*/ 409677 w 1415027"/>
              <a:gd name="connsiteY9" fmla="*/ 32774 h 410748"/>
              <a:gd name="connsiteX10" fmla="*/ 442451 w 1415027"/>
              <a:gd name="connsiteY10" fmla="*/ 16387 h 410748"/>
              <a:gd name="connsiteX11" fmla="*/ 589935 w 1415027"/>
              <a:gd name="connsiteY11" fmla="*/ 0 h 410748"/>
              <a:gd name="connsiteX12" fmla="*/ 843935 w 1415027"/>
              <a:gd name="connsiteY12" fmla="*/ 8193 h 410748"/>
              <a:gd name="connsiteX13" fmla="*/ 893096 w 1415027"/>
              <a:gd name="connsiteY13" fmla="*/ 40968 h 410748"/>
              <a:gd name="connsiteX14" fmla="*/ 999613 w 1415027"/>
              <a:gd name="connsiteY14" fmla="*/ 73742 h 410748"/>
              <a:gd name="connsiteX15" fmla="*/ 1032387 w 1415027"/>
              <a:gd name="connsiteY15" fmla="*/ 98323 h 410748"/>
              <a:gd name="connsiteX16" fmla="*/ 1097935 w 1415027"/>
              <a:gd name="connsiteY16" fmla="*/ 122903 h 410748"/>
              <a:gd name="connsiteX17" fmla="*/ 1122516 w 1415027"/>
              <a:gd name="connsiteY17" fmla="*/ 139290 h 410748"/>
              <a:gd name="connsiteX18" fmla="*/ 1155290 w 1415027"/>
              <a:gd name="connsiteY18" fmla="*/ 147484 h 410748"/>
              <a:gd name="connsiteX19" fmla="*/ 1245419 w 1415027"/>
              <a:gd name="connsiteY19" fmla="*/ 163871 h 410748"/>
              <a:gd name="connsiteX20" fmla="*/ 1310967 w 1415027"/>
              <a:gd name="connsiteY20" fmla="*/ 188452 h 410748"/>
              <a:gd name="connsiteX21" fmla="*/ 1376516 w 1415027"/>
              <a:gd name="connsiteY21" fmla="*/ 204839 h 410748"/>
              <a:gd name="connsiteX22" fmla="*/ 1384709 w 1415027"/>
              <a:gd name="connsiteY22" fmla="*/ 229419 h 410748"/>
              <a:gd name="connsiteX23" fmla="*/ 1409290 w 1415027"/>
              <a:gd name="connsiteY23" fmla="*/ 237613 h 410748"/>
              <a:gd name="connsiteX24" fmla="*/ 1360129 w 1415027"/>
              <a:gd name="connsiteY24" fmla="*/ 311355 h 410748"/>
              <a:gd name="connsiteX25" fmla="*/ 1253613 w 1415027"/>
              <a:gd name="connsiteY25" fmla="*/ 344129 h 410748"/>
              <a:gd name="connsiteX26" fmla="*/ 1032387 w 1415027"/>
              <a:gd name="connsiteY26" fmla="*/ 368710 h 410748"/>
              <a:gd name="connsiteX27" fmla="*/ 680064 w 1415027"/>
              <a:gd name="connsiteY27" fmla="*/ 311354 h 410748"/>
              <a:gd name="connsiteX28" fmla="*/ 655484 w 1415027"/>
              <a:gd name="connsiteY28" fmla="*/ 401484 h 410748"/>
              <a:gd name="connsiteX29" fmla="*/ 581742 w 1415027"/>
              <a:gd name="connsiteY29" fmla="*/ 409677 h 410748"/>
              <a:gd name="connsiteX30" fmla="*/ 262193 w 1415027"/>
              <a:gd name="connsiteY30" fmla="*/ 393290 h 410748"/>
              <a:gd name="connsiteX31" fmla="*/ 204838 w 1415027"/>
              <a:gd name="connsiteY31" fmla="*/ 376903 h 410748"/>
              <a:gd name="connsiteX32" fmla="*/ 131096 w 1415027"/>
              <a:gd name="connsiteY32" fmla="*/ 360516 h 410748"/>
              <a:gd name="connsiteX33" fmla="*/ 81935 w 1415027"/>
              <a:gd name="connsiteY33" fmla="*/ 344129 h 410748"/>
              <a:gd name="connsiteX34" fmla="*/ 24580 w 1415027"/>
              <a:gd name="connsiteY34" fmla="*/ 311355 h 410748"/>
              <a:gd name="connsiteX35" fmla="*/ 8193 w 1415027"/>
              <a:gd name="connsiteY35" fmla="*/ 262193 h 410748"/>
              <a:gd name="connsiteX36" fmla="*/ 0 w 1415027"/>
              <a:gd name="connsiteY36" fmla="*/ 237613 h 410748"/>
              <a:gd name="connsiteX37" fmla="*/ 16387 w 1415027"/>
              <a:gd name="connsiteY37" fmla="*/ 163871 h 410748"/>
              <a:gd name="connsiteX38" fmla="*/ 24580 w 1415027"/>
              <a:gd name="connsiteY38" fmla="*/ 139290 h 410748"/>
              <a:gd name="connsiteX39" fmla="*/ 81935 w 1415027"/>
              <a:gd name="connsiteY39" fmla="*/ 106516 h 410748"/>
              <a:gd name="connsiteX40" fmla="*/ 122903 w 1415027"/>
              <a:gd name="connsiteY40" fmla="*/ 81935 h 410748"/>
              <a:gd name="connsiteX0" fmla="*/ 0 w 1415027"/>
              <a:gd name="connsiteY0" fmla="*/ 213032 h 409677"/>
              <a:gd name="connsiteX1" fmla="*/ 40967 w 1415027"/>
              <a:gd name="connsiteY1" fmla="*/ 196645 h 409677"/>
              <a:gd name="connsiteX2" fmla="*/ 65548 w 1415027"/>
              <a:gd name="connsiteY2" fmla="*/ 188452 h 409677"/>
              <a:gd name="connsiteX3" fmla="*/ 90129 w 1415027"/>
              <a:gd name="connsiteY3" fmla="*/ 163871 h 409677"/>
              <a:gd name="connsiteX4" fmla="*/ 114709 w 1415027"/>
              <a:gd name="connsiteY4" fmla="*/ 155677 h 409677"/>
              <a:gd name="connsiteX5" fmla="*/ 172064 w 1415027"/>
              <a:gd name="connsiteY5" fmla="*/ 114710 h 409677"/>
              <a:gd name="connsiteX6" fmla="*/ 196645 w 1415027"/>
              <a:gd name="connsiteY6" fmla="*/ 106516 h 409677"/>
              <a:gd name="connsiteX7" fmla="*/ 286774 w 1415027"/>
              <a:gd name="connsiteY7" fmla="*/ 73742 h 409677"/>
              <a:gd name="connsiteX8" fmla="*/ 360516 w 1415027"/>
              <a:gd name="connsiteY8" fmla="*/ 49161 h 409677"/>
              <a:gd name="connsiteX9" fmla="*/ 409677 w 1415027"/>
              <a:gd name="connsiteY9" fmla="*/ 32774 h 409677"/>
              <a:gd name="connsiteX10" fmla="*/ 442451 w 1415027"/>
              <a:gd name="connsiteY10" fmla="*/ 16387 h 409677"/>
              <a:gd name="connsiteX11" fmla="*/ 589935 w 1415027"/>
              <a:gd name="connsiteY11" fmla="*/ 0 h 409677"/>
              <a:gd name="connsiteX12" fmla="*/ 843935 w 1415027"/>
              <a:gd name="connsiteY12" fmla="*/ 8193 h 409677"/>
              <a:gd name="connsiteX13" fmla="*/ 893096 w 1415027"/>
              <a:gd name="connsiteY13" fmla="*/ 40968 h 409677"/>
              <a:gd name="connsiteX14" fmla="*/ 999613 w 1415027"/>
              <a:gd name="connsiteY14" fmla="*/ 73742 h 409677"/>
              <a:gd name="connsiteX15" fmla="*/ 1032387 w 1415027"/>
              <a:gd name="connsiteY15" fmla="*/ 98323 h 409677"/>
              <a:gd name="connsiteX16" fmla="*/ 1097935 w 1415027"/>
              <a:gd name="connsiteY16" fmla="*/ 122903 h 409677"/>
              <a:gd name="connsiteX17" fmla="*/ 1122516 w 1415027"/>
              <a:gd name="connsiteY17" fmla="*/ 139290 h 409677"/>
              <a:gd name="connsiteX18" fmla="*/ 1155290 w 1415027"/>
              <a:gd name="connsiteY18" fmla="*/ 147484 h 409677"/>
              <a:gd name="connsiteX19" fmla="*/ 1245419 w 1415027"/>
              <a:gd name="connsiteY19" fmla="*/ 163871 h 409677"/>
              <a:gd name="connsiteX20" fmla="*/ 1310967 w 1415027"/>
              <a:gd name="connsiteY20" fmla="*/ 188452 h 409677"/>
              <a:gd name="connsiteX21" fmla="*/ 1376516 w 1415027"/>
              <a:gd name="connsiteY21" fmla="*/ 204839 h 409677"/>
              <a:gd name="connsiteX22" fmla="*/ 1384709 w 1415027"/>
              <a:gd name="connsiteY22" fmla="*/ 229419 h 409677"/>
              <a:gd name="connsiteX23" fmla="*/ 1409290 w 1415027"/>
              <a:gd name="connsiteY23" fmla="*/ 237613 h 409677"/>
              <a:gd name="connsiteX24" fmla="*/ 1360129 w 1415027"/>
              <a:gd name="connsiteY24" fmla="*/ 311355 h 409677"/>
              <a:gd name="connsiteX25" fmla="*/ 1253613 w 1415027"/>
              <a:gd name="connsiteY25" fmla="*/ 344129 h 409677"/>
              <a:gd name="connsiteX26" fmla="*/ 1032387 w 1415027"/>
              <a:gd name="connsiteY26" fmla="*/ 368710 h 409677"/>
              <a:gd name="connsiteX27" fmla="*/ 680064 w 1415027"/>
              <a:gd name="connsiteY27" fmla="*/ 311354 h 409677"/>
              <a:gd name="connsiteX28" fmla="*/ 581742 w 1415027"/>
              <a:gd name="connsiteY28" fmla="*/ 409677 h 409677"/>
              <a:gd name="connsiteX29" fmla="*/ 262193 w 1415027"/>
              <a:gd name="connsiteY29" fmla="*/ 393290 h 409677"/>
              <a:gd name="connsiteX30" fmla="*/ 204838 w 1415027"/>
              <a:gd name="connsiteY30" fmla="*/ 376903 h 409677"/>
              <a:gd name="connsiteX31" fmla="*/ 131096 w 1415027"/>
              <a:gd name="connsiteY31" fmla="*/ 360516 h 409677"/>
              <a:gd name="connsiteX32" fmla="*/ 81935 w 1415027"/>
              <a:gd name="connsiteY32" fmla="*/ 344129 h 409677"/>
              <a:gd name="connsiteX33" fmla="*/ 24580 w 1415027"/>
              <a:gd name="connsiteY33" fmla="*/ 311355 h 409677"/>
              <a:gd name="connsiteX34" fmla="*/ 8193 w 1415027"/>
              <a:gd name="connsiteY34" fmla="*/ 262193 h 409677"/>
              <a:gd name="connsiteX35" fmla="*/ 0 w 1415027"/>
              <a:gd name="connsiteY35" fmla="*/ 237613 h 409677"/>
              <a:gd name="connsiteX36" fmla="*/ 16387 w 1415027"/>
              <a:gd name="connsiteY36" fmla="*/ 163871 h 409677"/>
              <a:gd name="connsiteX37" fmla="*/ 24580 w 1415027"/>
              <a:gd name="connsiteY37" fmla="*/ 139290 h 409677"/>
              <a:gd name="connsiteX38" fmla="*/ 81935 w 1415027"/>
              <a:gd name="connsiteY38" fmla="*/ 106516 h 409677"/>
              <a:gd name="connsiteX39" fmla="*/ 122903 w 1415027"/>
              <a:gd name="connsiteY39" fmla="*/ 81935 h 409677"/>
              <a:gd name="connsiteX0" fmla="*/ 0 w 1415027"/>
              <a:gd name="connsiteY0" fmla="*/ 213032 h 396402"/>
              <a:gd name="connsiteX1" fmla="*/ 40967 w 1415027"/>
              <a:gd name="connsiteY1" fmla="*/ 196645 h 396402"/>
              <a:gd name="connsiteX2" fmla="*/ 65548 w 1415027"/>
              <a:gd name="connsiteY2" fmla="*/ 188452 h 396402"/>
              <a:gd name="connsiteX3" fmla="*/ 90129 w 1415027"/>
              <a:gd name="connsiteY3" fmla="*/ 163871 h 396402"/>
              <a:gd name="connsiteX4" fmla="*/ 114709 w 1415027"/>
              <a:gd name="connsiteY4" fmla="*/ 155677 h 396402"/>
              <a:gd name="connsiteX5" fmla="*/ 172064 w 1415027"/>
              <a:gd name="connsiteY5" fmla="*/ 114710 h 396402"/>
              <a:gd name="connsiteX6" fmla="*/ 196645 w 1415027"/>
              <a:gd name="connsiteY6" fmla="*/ 106516 h 396402"/>
              <a:gd name="connsiteX7" fmla="*/ 286774 w 1415027"/>
              <a:gd name="connsiteY7" fmla="*/ 73742 h 396402"/>
              <a:gd name="connsiteX8" fmla="*/ 360516 w 1415027"/>
              <a:gd name="connsiteY8" fmla="*/ 49161 h 396402"/>
              <a:gd name="connsiteX9" fmla="*/ 409677 w 1415027"/>
              <a:gd name="connsiteY9" fmla="*/ 32774 h 396402"/>
              <a:gd name="connsiteX10" fmla="*/ 442451 w 1415027"/>
              <a:gd name="connsiteY10" fmla="*/ 16387 h 396402"/>
              <a:gd name="connsiteX11" fmla="*/ 589935 w 1415027"/>
              <a:gd name="connsiteY11" fmla="*/ 0 h 396402"/>
              <a:gd name="connsiteX12" fmla="*/ 843935 w 1415027"/>
              <a:gd name="connsiteY12" fmla="*/ 8193 h 396402"/>
              <a:gd name="connsiteX13" fmla="*/ 893096 w 1415027"/>
              <a:gd name="connsiteY13" fmla="*/ 40968 h 396402"/>
              <a:gd name="connsiteX14" fmla="*/ 999613 w 1415027"/>
              <a:gd name="connsiteY14" fmla="*/ 73742 h 396402"/>
              <a:gd name="connsiteX15" fmla="*/ 1032387 w 1415027"/>
              <a:gd name="connsiteY15" fmla="*/ 98323 h 396402"/>
              <a:gd name="connsiteX16" fmla="*/ 1097935 w 1415027"/>
              <a:gd name="connsiteY16" fmla="*/ 122903 h 396402"/>
              <a:gd name="connsiteX17" fmla="*/ 1122516 w 1415027"/>
              <a:gd name="connsiteY17" fmla="*/ 139290 h 396402"/>
              <a:gd name="connsiteX18" fmla="*/ 1155290 w 1415027"/>
              <a:gd name="connsiteY18" fmla="*/ 147484 h 396402"/>
              <a:gd name="connsiteX19" fmla="*/ 1245419 w 1415027"/>
              <a:gd name="connsiteY19" fmla="*/ 163871 h 396402"/>
              <a:gd name="connsiteX20" fmla="*/ 1310967 w 1415027"/>
              <a:gd name="connsiteY20" fmla="*/ 188452 h 396402"/>
              <a:gd name="connsiteX21" fmla="*/ 1376516 w 1415027"/>
              <a:gd name="connsiteY21" fmla="*/ 204839 h 396402"/>
              <a:gd name="connsiteX22" fmla="*/ 1384709 w 1415027"/>
              <a:gd name="connsiteY22" fmla="*/ 229419 h 396402"/>
              <a:gd name="connsiteX23" fmla="*/ 1409290 w 1415027"/>
              <a:gd name="connsiteY23" fmla="*/ 237613 h 396402"/>
              <a:gd name="connsiteX24" fmla="*/ 1360129 w 1415027"/>
              <a:gd name="connsiteY24" fmla="*/ 311355 h 396402"/>
              <a:gd name="connsiteX25" fmla="*/ 1253613 w 1415027"/>
              <a:gd name="connsiteY25" fmla="*/ 344129 h 396402"/>
              <a:gd name="connsiteX26" fmla="*/ 1032387 w 1415027"/>
              <a:gd name="connsiteY26" fmla="*/ 368710 h 396402"/>
              <a:gd name="connsiteX27" fmla="*/ 680064 w 1415027"/>
              <a:gd name="connsiteY27" fmla="*/ 311354 h 396402"/>
              <a:gd name="connsiteX28" fmla="*/ 262193 w 1415027"/>
              <a:gd name="connsiteY28" fmla="*/ 393290 h 396402"/>
              <a:gd name="connsiteX29" fmla="*/ 204838 w 1415027"/>
              <a:gd name="connsiteY29" fmla="*/ 376903 h 396402"/>
              <a:gd name="connsiteX30" fmla="*/ 131096 w 1415027"/>
              <a:gd name="connsiteY30" fmla="*/ 360516 h 396402"/>
              <a:gd name="connsiteX31" fmla="*/ 81935 w 1415027"/>
              <a:gd name="connsiteY31" fmla="*/ 344129 h 396402"/>
              <a:gd name="connsiteX32" fmla="*/ 24580 w 1415027"/>
              <a:gd name="connsiteY32" fmla="*/ 311355 h 396402"/>
              <a:gd name="connsiteX33" fmla="*/ 8193 w 1415027"/>
              <a:gd name="connsiteY33" fmla="*/ 262193 h 396402"/>
              <a:gd name="connsiteX34" fmla="*/ 0 w 1415027"/>
              <a:gd name="connsiteY34" fmla="*/ 237613 h 396402"/>
              <a:gd name="connsiteX35" fmla="*/ 16387 w 1415027"/>
              <a:gd name="connsiteY35" fmla="*/ 163871 h 396402"/>
              <a:gd name="connsiteX36" fmla="*/ 24580 w 1415027"/>
              <a:gd name="connsiteY36" fmla="*/ 139290 h 396402"/>
              <a:gd name="connsiteX37" fmla="*/ 81935 w 1415027"/>
              <a:gd name="connsiteY37" fmla="*/ 106516 h 396402"/>
              <a:gd name="connsiteX38" fmla="*/ 122903 w 1415027"/>
              <a:gd name="connsiteY38" fmla="*/ 81935 h 396402"/>
              <a:gd name="connsiteX0" fmla="*/ 0 w 1415027"/>
              <a:gd name="connsiteY0" fmla="*/ 213032 h 379595"/>
              <a:gd name="connsiteX1" fmla="*/ 40967 w 1415027"/>
              <a:gd name="connsiteY1" fmla="*/ 196645 h 379595"/>
              <a:gd name="connsiteX2" fmla="*/ 65548 w 1415027"/>
              <a:gd name="connsiteY2" fmla="*/ 188452 h 379595"/>
              <a:gd name="connsiteX3" fmla="*/ 90129 w 1415027"/>
              <a:gd name="connsiteY3" fmla="*/ 163871 h 379595"/>
              <a:gd name="connsiteX4" fmla="*/ 114709 w 1415027"/>
              <a:gd name="connsiteY4" fmla="*/ 155677 h 379595"/>
              <a:gd name="connsiteX5" fmla="*/ 172064 w 1415027"/>
              <a:gd name="connsiteY5" fmla="*/ 114710 h 379595"/>
              <a:gd name="connsiteX6" fmla="*/ 196645 w 1415027"/>
              <a:gd name="connsiteY6" fmla="*/ 106516 h 379595"/>
              <a:gd name="connsiteX7" fmla="*/ 286774 w 1415027"/>
              <a:gd name="connsiteY7" fmla="*/ 73742 h 379595"/>
              <a:gd name="connsiteX8" fmla="*/ 360516 w 1415027"/>
              <a:gd name="connsiteY8" fmla="*/ 49161 h 379595"/>
              <a:gd name="connsiteX9" fmla="*/ 409677 w 1415027"/>
              <a:gd name="connsiteY9" fmla="*/ 32774 h 379595"/>
              <a:gd name="connsiteX10" fmla="*/ 442451 w 1415027"/>
              <a:gd name="connsiteY10" fmla="*/ 16387 h 379595"/>
              <a:gd name="connsiteX11" fmla="*/ 589935 w 1415027"/>
              <a:gd name="connsiteY11" fmla="*/ 0 h 379595"/>
              <a:gd name="connsiteX12" fmla="*/ 843935 w 1415027"/>
              <a:gd name="connsiteY12" fmla="*/ 8193 h 379595"/>
              <a:gd name="connsiteX13" fmla="*/ 893096 w 1415027"/>
              <a:gd name="connsiteY13" fmla="*/ 40968 h 379595"/>
              <a:gd name="connsiteX14" fmla="*/ 999613 w 1415027"/>
              <a:gd name="connsiteY14" fmla="*/ 73742 h 379595"/>
              <a:gd name="connsiteX15" fmla="*/ 1032387 w 1415027"/>
              <a:gd name="connsiteY15" fmla="*/ 98323 h 379595"/>
              <a:gd name="connsiteX16" fmla="*/ 1097935 w 1415027"/>
              <a:gd name="connsiteY16" fmla="*/ 122903 h 379595"/>
              <a:gd name="connsiteX17" fmla="*/ 1122516 w 1415027"/>
              <a:gd name="connsiteY17" fmla="*/ 139290 h 379595"/>
              <a:gd name="connsiteX18" fmla="*/ 1155290 w 1415027"/>
              <a:gd name="connsiteY18" fmla="*/ 147484 h 379595"/>
              <a:gd name="connsiteX19" fmla="*/ 1245419 w 1415027"/>
              <a:gd name="connsiteY19" fmla="*/ 163871 h 379595"/>
              <a:gd name="connsiteX20" fmla="*/ 1310967 w 1415027"/>
              <a:gd name="connsiteY20" fmla="*/ 188452 h 379595"/>
              <a:gd name="connsiteX21" fmla="*/ 1376516 w 1415027"/>
              <a:gd name="connsiteY21" fmla="*/ 204839 h 379595"/>
              <a:gd name="connsiteX22" fmla="*/ 1384709 w 1415027"/>
              <a:gd name="connsiteY22" fmla="*/ 229419 h 379595"/>
              <a:gd name="connsiteX23" fmla="*/ 1409290 w 1415027"/>
              <a:gd name="connsiteY23" fmla="*/ 237613 h 379595"/>
              <a:gd name="connsiteX24" fmla="*/ 1360129 w 1415027"/>
              <a:gd name="connsiteY24" fmla="*/ 311355 h 379595"/>
              <a:gd name="connsiteX25" fmla="*/ 1253613 w 1415027"/>
              <a:gd name="connsiteY25" fmla="*/ 344129 h 379595"/>
              <a:gd name="connsiteX26" fmla="*/ 1032387 w 1415027"/>
              <a:gd name="connsiteY26" fmla="*/ 368710 h 379595"/>
              <a:gd name="connsiteX27" fmla="*/ 680064 w 1415027"/>
              <a:gd name="connsiteY27" fmla="*/ 311354 h 379595"/>
              <a:gd name="connsiteX28" fmla="*/ 204838 w 1415027"/>
              <a:gd name="connsiteY28" fmla="*/ 376903 h 379595"/>
              <a:gd name="connsiteX29" fmla="*/ 131096 w 1415027"/>
              <a:gd name="connsiteY29" fmla="*/ 360516 h 379595"/>
              <a:gd name="connsiteX30" fmla="*/ 81935 w 1415027"/>
              <a:gd name="connsiteY30" fmla="*/ 344129 h 379595"/>
              <a:gd name="connsiteX31" fmla="*/ 24580 w 1415027"/>
              <a:gd name="connsiteY31" fmla="*/ 311355 h 379595"/>
              <a:gd name="connsiteX32" fmla="*/ 8193 w 1415027"/>
              <a:gd name="connsiteY32" fmla="*/ 262193 h 379595"/>
              <a:gd name="connsiteX33" fmla="*/ 0 w 1415027"/>
              <a:gd name="connsiteY33" fmla="*/ 237613 h 379595"/>
              <a:gd name="connsiteX34" fmla="*/ 16387 w 1415027"/>
              <a:gd name="connsiteY34" fmla="*/ 163871 h 379595"/>
              <a:gd name="connsiteX35" fmla="*/ 24580 w 1415027"/>
              <a:gd name="connsiteY35" fmla="*/ 139290 h 379595"/>
              <a:gd name="connsiteX36" fmla="*/ 81935 w 1415027"/>
              <a:gd name="connsiteY36" fmla="*/ 106516 h 379595"/>
              <a:gd name="connsiteX37" fmla="*/ 122903 w 1415027"/>
              <a:gd name="connsiteY37" fmla="*/ 81935 h 379595"/>
              <a:gd name="connsiteX0" fmla="*/ 0 w 1415027"/>
              <a:gd name="connsiteY0" fmla="*/ 213032 h 378710"/>
              <a:gd name="connsiteX1" fmla="*/ 40967 w 1415027"/>
              <a:gd name="connsiteY1" fmla="*/ 196645 h 378710"/>
              <a:gd name="connsiteX2" fmla="*/ 65548 w 1415027"/>
              <a:gd name="connsiteY2" fmla="*/ 188452 h 378710"/>
              <a:gd name="connsiteX3" fmla="*/ 90129 w 1415027"/>
              <a:gd name="connsiteY3" fmla="*/ 163871 h 378710"/>
              <a:gd name="connsiteX4" fmla="*/ 114709 w 1415027"/>
              <a:gd name="connsiteY4" fmla="*/ 155677 h 378710"/>
              <a:gd name="connsiteX5" fmla="*/ 172064 w 1415027"/>
              <a:gd name="connsiteY5" fmla="*/ 114710 h 378710"/>
              <a:gd name="connsiteX6" fmla="*/ 196645 w 1415027"/>
              <a:gd name="connsiteY6" fmla="*/ 106516 h 378710"/>
              <a:gd name="connsiteX7" fmla="*/ 286774 w 1415027"/>
              <a:gd name="connsiteY7" fmla="*/ 73742 h 378710"/>
              <a:gd name="connsiteX8" fmla="*/ 360516 w 1415027"/>
              <a:gd name="connsiteY8" fmla="*/ 49161 h 378710"/>
              <a:gd name="connsiteX9" fmla="*/ 409677 w 1415027"/>
              <a:gd name="connsiteY9" fmla="*/ 32774 h 378710"/>
              <a:gd name="connsiteX10" fmla="*/ 442451 w 1415027"/>
              <a:gd name="connsiteY10" fmla="*/ 16387 h 378710"/>
              <a:gd name="connsiteX11" fmla="*/ 589935 w 1415027"/>
              <a:gd name="connsiteY11" fmla="*/ 0 h 378710"/>
              <a:gd name="connsiteX12" fmla="*/ 843935 w 1415027"/>
              <a:gd name="connsiteY12" fmla="*/ 8193 h 378710"/>
              <a:gd name="connsiteX13" fmla="*/ 893096 w 1415027"/>
              <a:gd name="connsiteY13" fmla="*/ 40968 h 378710"/>
              <a:gd name="connsiteX14" fmla="*/ 999613 w 1415027"/>
              <a:gd name="connsiteY14" fmla="*/ 73742 h 378710"/>
              <a:gd name="connsiteX15" fmla="*/ 1032387 w 1415027"/>
              <a:gd name="connsiteY15" fmla="*/ 98323 h 378710"/>
              <a:gd name="connsiteX16" fmla="*/ 1097935 w 1415027"/>
              <a:gd name="connsiteY16" fmla="*/ 122903 h 378710"/>
              <a:gd name="connsiteX17" fmla="*/ 1122516 w 1415027"/>
              <a:gd name="connsiteY17" fmla="*/ 139290 h 378710"/>
              <a:gd name="connsiteX18" fmla="*/ 1155290 w 1415027"/>
              <a:gd name="connsiteY18" fmla="*/ 147484 h 378710"/>
              <a:gd name="connsiteX19" fmla="*/ 1245419 w 1415027"/>
              <a:gd name="connsiteY19" fmla="*/ 163871 h 378710"/>
              <a:gd name="connsiteX20" fmla="*/ 1310967 w 1415027"/>
              <a:gd name="connsiteY20" fmla="*/ 188452 h 378710"/>
              <a:gd name="connsiteX21" fmla="*/ 1376516 w 1415027"/>
              <a:gd name="connsiteY21" fmla="*/ 204839 h 378710"/>
              <a:gd name="connsiteX22" fmla="*/ 1384709 w 1415027"/>
              <a:gd name="connsiteY22" fmla="*/ 229419 h 378710"/>
              <a:gd name="connsiteX23" fmla="*/ 1409290 w 1415027"/>
              <a:gd name="connsiteY23" fmla="*/ 237613 h 378710"/>
              <a:gd name="connsiteX24" fmla="*/ 1360129 w 1415027"/>
              <a:gd name="connsiteY24" fmla="*/ 311355 h 378710"/>
              <a:gd name="connsiteX25" fmla="*/ 1253613 w 1415027"/>
              <a:gd name="connsiteY25" fmla="*/ 344129 h 378710"/>
              <a:gd name="connsiteX26" fmla="*/ 1032387 w 1415027"/>
              <a:gd name="connsiteY26" fmla="*/ 368710 h 378710"/>
              <a:gd name="connsiteX27" fmla="*/ 680064 w 1415027"/>
              <a:gd name="connsiteY27" fmla="*/ 311354 h 378710"/>
              <a:gd name="connsiteX28" fmla="*/ 131096 w 1415027"/>
              <a:gd name="connsiteY28" fmla="*/ 360516 h 378710"/>
              <a:gd name="connsiteX29" fmla="*/ 81935 w 1415027"/>
              <a:gd name="connsiteY29" fmla="*/ 344129 h 378710"/>
              <a:gd name="connsiteX30" fmla="*/ 24580 w 1415027"/>
              <a:gd name="connsiteY30" fmla="*/ 311355 h 378710"/>
              <a:gd name="connsiteX31" fmla="*/ 8193 w 1415027"/>
              <a:gd name="connsiteY31" fmla="*/ 262193 h 378710"/>
              <a:gd name="connsiteX32" fmla="*/ 0 w 1415027"/>
              <a:gd name="connsiteY32" fmla="*/ 237613 h 378710"/>
              <a:gd name="connsiteX33" fmla="*/ 16387 w 1415027"/>
              <a:gd name="connsiteY33" fmla="*/ 163871 h 378710"/>
              <a:gd name="connsiteX34" fmla="*/ 24580 w 1415027"/>
              <a:gd name="connsiteY34" fmla="*/ 139290 h 378710"/>
              <a:gd name="connsiteX35" fmla="*/ 81935 w 1415027"/>
              <a:gd name="connsiteY35" fmla="*/ 106516 h 378710"/>
              <a:gd name="connsiteX36" fmla="*/ 122903 w 1415027"/>
              <a:gd name="connsiteY36" fmla="*/ 81935 h 378710"/>
              <a:gd name="connsiteX0" fmla="*/ 0 w 1415027"/>
              <a:gd name="connsiteY0" fmla="*/ 213032 h 378918"/>
              <a:gd name="connsiteX1" fmla="*/ 40967 w 1415027"/>
              <a:gd name="connsiteY1" fmla="*/ 196645 h 378918"/>
              <a:gd name="connsiteX2" fmla="*/ 65548 w 1415027"/>
              <a:gd name="connsiteY2" fmla="*/ 188452 h 378918"/>
              <a:gd name="connsiteX3" fmla="*/ 90129 w 1415027"/>
              <a:gd name="connsiteY3" fmla="*/ 163871 h 378918"/>
              <a:gd name="connsiteX4" fmla="*/ 114709 w 1415027"/>
              <a:gd name="connsiteY4" fmla="*/ 155677 h 378918"/>
              <a:gd name="connsiteX5" fmla="*/ 172064 w 1415027"/>
              <a:gd name="connsiteY5" fmla="*/ 114710 h 378918"/>
              <a:gd name="connsiteX6" fmla="*/ 196645 w 1415027"/>
              <a:gd name="connsiteY6" fmla="*/ 106516 h 378918"/>
              <a:gd name="connsiteX7" fmla="*/ 286774 w 1415027"/>
              <a:gd name="connsiteY7" fmla="*/ 73742 h 378918"/>
              <a:gd name="connsiteX8" fmla="*/ 360516 w 1415027"/>
              <a:gd name="connsiteY8" fmla="*/ 49161 h 378918"/>
              <a:gd name="connsiteX9" fmla="*/ 409677 w 1415027"/>
              <a:gd name="connsiteY9" fmla="*/ 32774 h 378918"/>
              <a:gd name="connsiteX10" fmla="*/ 442451 w 1415027"/>
              <a:gd name="connsiteY10" fmla="*/ 16387 h 378918"/>
              <a:gd name="connsiteX11" fmla="*/ 589935 w 1415027"/>
              <a:gd name="connsiteY11" fmla="*/ 0 h 378918"/>
              <a:gd name="connsiteX12" fmla="*/ 843935 w 1415027"/>
              <a:gd name="connsiteY12" fmla="*/ 8193 h 378918"/>
              <a:gd name="connsiteX13" fmla="*/ 893096 w 1415027"/>
              <a:gd name="connsiteY13" fmla="*/ 40968 h 378918"/>
              <a:gd name="connsiteX14" fmla="*/ 999613 w 1415027"/>
              <a:gd name="connsiteY14" fmla="*/ 73742 h 378918"/>
              <a:gd name="connsiteX15" fmla="*/ 1032387 w 1415027"/>
              <a:gd name="connsiteY15" fmla="*/ 98323 h 378918"/>
              <a:gd name="connsiteX16" fmla="*/ 1097935 w 1415027"/>
              <a:gd name="connsiteY16" fmla="*/ 122903 h 378918"/>
              <a:gd name="connsiteX17" fmla="*/ 1122516 w 1415027"/>
              <a:gd name="connsiteY17" fmla="*/ 139290 h 378918"/>
              <a:gd name="connsiteX18" fmla="*/ 1155290 w 1415027"/>
              <a:gd name="connsiteY18" fmla="*/ 147484 h 378918"/>
              <a:gd name="connsiteX19" fmla="*/ 1245419 w 1415027"/>
              <a:gd name="connsiteY19" fmla="*/ 163871 h 378918"/>
              <a:gd name="connsiteX20" fmla="*/ 1310967 w 1415027"/>
              <a:gd name="connsiteY20" fmla="*/ 188452 h 378918"/>
              <a:gd name="connsiteX21" fmla="*/ 1376516 w 1415027"/>
              <a:gd name="connsiteY21" fmla="*/ 204839 h 378918"/>
              <a:gd name="connsiteX22" fmla="*/ 1384709 w 1415027"/>
              <a:gd name="connsiteY22" fmla="*/ 229419 h 378918"/>
              <a:gd name="connsiteX23" fmla="*/ 1409290 w 1415027"/>
              <a:gd name="connsiteY23" fmla="*/ 237613 h 378918"/>
              <a:gd name="connsiteX24" fmla="*/ 1360129 w 1415027"/>
              <a:gd name="connsiteY24" fmla="*/ 311355 h 378918"/>
              <a:gd name="connsiteX25" fmla="*/ 1253613 w 1415027"/>
              <a:gd name="connsiteY25" fmla="*/ 344129 h 378918"/>
              <a:gd name="connsiteX26" fmla="*/ 1032387 w 1415027"/>
              <a:gd name="connsiteY26" fmla="*/ 368710 h 378918"/>
              <a:gd name="connsiteX27" fmla="*/ 680064 w 1415027"/>
              <a:gd name="connsiteY27" fmla="*/ 311354 h 378918"/>
              <a:gd name="connsiteX28" fmla="*/ 81935 w 1415027"/>
              <a:gd name="connsiteY28" fmla="*/ 344129 h 378918"/>
              <a:gd name="connsiteX29" fmla="*/ 24580 w 1415027"/>
              <a:gd name="connsiteY29" fmla="*/ 311355 h 378918"/>
              <a:gd name="connsiteX30" fmla="*/ 8193 w 1415027"/>
              <a:gd name="connsiteY30" fmla="*/ 262193 h 378918"/>
              <a:gd name="connsiteX31" fmla="*/ 0 w 1415027"/>
              <a:gd name="connsiteY31" fmla="*/ 237613 h 378918"/>
              <a:gd name="connsiteX32" fmla="*/ 16387 w 1415027"/>
              <a:gd name="connsiteY32" fmla="*/ 163871 h 378918"/>
              <a:gd name="connsiteX33" fmla="*/ 24580 w 1415027"/>
              <a:gd name="connsiteY33" fmla="*/ 139290 h 378918"/>
              <a:gd name="connsiteX34" fmla="*/ 81935 w 1415027"/>
              <a:gd name="connsiteY34" fmla="*/ 106516 h 378918"/>
              <a:gd name="connsiteX35" fmla="*/ 122903 w 1415027"/>
              <a:gd name="connsiteY35" fmla="*/ 81935 h 378918"/>
              <a:gd name="connsiteX0" fmla="*/ 0 w 1415027"/>
              <a:gd name="connsiteY0" fmla="*/ 213032 h 344129"/>
              <a:gd name="connsiteX1" fmla="*/ 40967 w 1415027"/>
              <a:gd name="connsiteY1" fmla="*/ 196645 h 344129"/>
              <a:gd name="connsiteX2" fmla="*/ 65548 w 1415027"/>
              <a:gd name="connsiteY2" fmla="*/ 188452 h 344129"/>
              <a:gd name="connsiteX3" fmla="*/ 90129 w 1415027"/>
              <a:gd name="connsiteY3" fmla="*/ 163871 h 344129"/>
              <a:gd name="connsiteX4" fmla="*/ 114709 w 1415027"/>
              <a:gd name="connsiteY4" fmla="*/ 155677 h 344129"/>
              <a:gd name="connsiteX5" fmla="*/ 172064 w 1415027"/>
              <a:gd name="connsiteY5" fmla="*/ 114710 h 344129"/>
              <a:gd name="connsiteX6" fmla="*/ 196645 w 1415027"/>
              <a:gd name="connsiteY6" fmla="*/ 106516 h 344129"/>
              <a:gd name="connsiteX7" fmla="*/ 286774 w 1415027"/>
              <a:gd name="connsiteY7" fmla="*/ 73742 h 344129"/>
              <a:gd name="connsiteX8" fmla="*/ 360516 w 1415027"/>
              <a:gd name="connsiteY8" fmla="*/ 49161 h 344129"/>
              <a:gd name="connsiteX9" fmla="*/ 409677 w 1415027"/>
              <a:gd name="connsiteY9" fmla="*/ 32774 h 344129"/>
              <a:gd name="connsiteX10" fmla="*/ 442451 w 1415027"/>
              <a:gd name="connsiteY10" fmla="*/ 16387 h 344129"/>
              <a:gd name="connsiteX11" fmla="*/ 589935 w 1415027"/>
              <a:gd name="connsiteY11" fmla="*/ 0 h 344129"/>
              <a:gd name="connsiteX12" fmla="*/ 843935 w 1415027"/>
              <a:gd name="connsiteY12" fmla="*/ 8193 h 344129"/>
              <a:gd name="connsiteX13" fmla="*/ 893096 w 1415027"/>
              <a:gd name="connsiteY13" fmla="*/ 40968 h 344129"/>
              <a:gd name="connsiteX14" fmla="*/ 999613 w 1415027"/>
              <a:gd name="connsiteY14" fmla="*/ 73742 h 344129"/>
              <a:gd name="connsiteX15" fmla="*/ 1032387 w 1415027"/>
              <a:gd name="connsiteY15" fmla="*/ 98323 h 344129"/>
              <a:gd name="connsiteX16" fmla="*/ 1097935 w 1415027"/>
              <a:gd name="connsiteY16" fmla="*/ 122903 h 344129"/>
              <a:gd name="connsiteX17" fmla="*/ 1122516 w 1415027"/>
              <a:gd name="connsiteY17" fmla="*/ 139290 h 344129"/>
              <a:gd name="connsiteX18" fmla="*/ 1155290 w 1415027"/>
              <a:gd name="connsiteY18" fmla="*/ 147484 h 344129"/>
              <a:gd name="connsiteX19" fmla="*/ 1245419 w 1415027"/>
              <a:gd name="connsiteY19" fmla="*/ 163871 h 344129"/>
              <a:gd name="connsiteX20" fmla="*/ 1310967 w 1415027"/>
              <a:gd name="connsiteY20" fmla="*/ 188452 h 344129"/>
              <a:gd name="connsiteX21" fmla="*/ 1376516 w 1415027"/>
              <a:gd name="connsiteY21" fmla="*/ 204839 h 344129"/>
              <a:gd name="connsiteX22" fmla="*/ 1384709 w 1415027"/>
              <a:gd name="connsiteY22" fmla="*/ 229419 h 344129"/>
              <a:gd name="connsiteX23" fmla="*/ 1409290 w 1415027"/>
              <a:gd name="connsiteY23" fmla="*/ 237613 h 344129"/>
              <a:gd name="connsiteX24" fmla="*/ 1360129 w 1415027"/>
              <a:gd name="connsiteY24" fmla="*/ 311355 h 344129"/>
              <a:gd name="connsiteX25" fmla="*/ 1253613 w 1415027"/>
              <a:gd name="connsiteY25" fmla="*/ 344129 h 344129"/>
              <a:gd name="connsiteX26" fmla="*/ 680064 w 1415027"/>
              <a:gd name="connsiteY26" fmla="*/ 311354 h 344129"/>
              <a:gd name="connsiteX27" fmla="*/ 81935 w 1415027"/>
              <a:gd name="connsiteY27" fmla="*/ 344129 h 344129"/>
              <a:gd name="connsiteX28" fmla="*/ 24580 w 1415027"/>
              <a:gd name="connsiteY28" fmla="*/ 311355 h 344129"/>
              <a:gd name="connsiteX29" fmla="*/ 8193 w 1415027"/>
              <a:gd name="connsiteY29" fmla="*/ 262193 h 344129"/>
              <a:gd name="connsiteX30" fmla="*/ 0 w 1415027"/>
              <a:gd name="connsiteY30" fmla="*/ 237613 h 344129"/>
              <a:gd name="connsiteX31" fmla="*/ 16387 w 1415027"/>
              <a:gd name="connsiteY31" fmla="*/ 163871 h 344129"/>
              <a:gd name="connsiteX32" fmla="*/ 24580 w 1415027"/>
              <a:gd name="connsiteY32" fmla="*/ 139290 h 344129"/>
              <a:gd name="connsiteX33" fmla="*/ 81935 w 1415027"/>
              <a:gd name="connsiteY33" fmla="*/ 106516 h 344129"/>
              <a:gd name="connsiteX34" fmla="*/ 122903 w 1415027"/>
              <a:gd name="connsiteY34" fmla="*/ 81935 h 344129"/>
              <a:gd name="connsiteX0" fmla="*/ 0 w 1415027"/>
              <a:gd name="connsiteY0" fmla="*/ 213032 h 348840"/>
              <a:gd name="connsiteX1" fmla="*/ 40967 w 1415027"/>
              <a:gd name="connsiteY1" fmla="*/ 196645 h 348840"/>
              <a:gd name="connsiteX2" fmla="*/ 65548 w 1415027"/>
              <a:gd name="connsiteY2" fmla="*/ 188452 h 348840"/>
              <a:gd name="connsiteX3" fmla="*/ 90129 w 1415027"/>
              <a:gd name="connsiteY3" fmla="*/ 163871 h 348840"/>
              <a:gd name="connsiteX4" fmla="*/ 114709 w 1415027"/>
              <a:gd name="connsiteY4" fmla="*/ 155677 h 348840"/>
              <a:gd name="connsiteX5" fmla="*/ 172064 w 1415027"/>
              <a:gd name="connsiteY5" fmla="*/ 114710 h 348840"/>
              <a:gd name="connsiteX6" fmla="*/ 196645 w 1415027"/>
              <a:gd name="connsiteY6" fmla="*/ 106516 h 348840"/>
              <a:gd name="connsiteX7" fmla="*/ 286774 w 1415027"/>
              <a:gd name="connsiteY7" fmla="*/ 73742 h 348840"/>
              <a:gd name="connsiteX8" fmla="*/ 360516 w 1415027"/>
              <a:gd name="connsiteY8" fmla="*/ 49161 h 348840"/>
              <a:gd name="connsiteX9" fmla="*/ 409677 w 1415027"/>
              <a:gd name="connsiteY9" fmla="*/ 32774 h 348840"/>
              <a:gd name="connsiteX10" fmla="*/ 442451 w 1415027"/>
              <a:gd name="connsiteY10" fmla="*/ 16387 h 348840"/>
              <a:gd name="connsiteX11" fmla="*/ 589935 w 1415027"/>
              <a:gd name="connsiteY11" fmla="*/ 0 h 348840"/>
              <a:gd name="connsiteX12" fmla="*/ 843935 w 1415027"/>
              <a:gd name="connsiteY12" fmla="*/ 8193 h 348840"/>
              <a:gd name="connsiteX13" fmla="*/ 893096 w 1415027"/>
              <a:gd name="connsiteY13" fmla="*/ 40968 h 348840"/>
              <a:gd name="connsiteX14" fmla="*/ 999613 w 1415027"/>
              <a:gd name="connsiteY14" fmla="*/ 73742 h 348840"/>
              <a:gd name="connsiteX15" fmla="*/ 1032387 w 1415027"/>
              <a:gd name="connsiteY15" fmla="*/ 98323 h 348840"/>
              <a:gd name="connsiteX16" fmla="*/ 1097935 w 1415027"/>
              <a:gd name="connsiteY16" fmla="*/ 122903 h 348840"/>
              <a:gd name="connsiteX17" fmla="*/ 1122516 w 1415027"/>
              <a:gd name="connsiteY17" fmla="*/ 139290 h 348840"/>
              <a:gd name="connsiteX18" fmla="*/ 1155290 w 1415027"/>
              <a:gd name="connsiteY18" fmla="*/ 147484 h 348840"/>
              <a:gd name="connsiteX19" fmla="*/ 1245419 w 1415027"/>
              <a:gd name="connsiteY19" fmla="*/ 163871 h 348840"/>
              <a:gd name="connsiteX20" fmla="*/ 1310967 w 1415027"/>
              <a:gd name="connsiteY20" fmla="*/ 188452 h 348840"/>
              <a:gd name="connsiteX21" fmla="*/ 1376516 w 1415027"/>
              <a:gd name="connsiteY21" fmla="*/ 204839 h 348840"/>
              <a:gd name="connsiteX22" fmla="*/ 1384709 w 1415027"/>
              <a:gd name="connsiteY22" fmla="*/ 229419 h 348840"/>
              <a:gd name="connsiteX23" fmla="*/ 1409290 w 1415027"/>
              <a:gd name="connsiteY23" fmla="*/ 237613 h 348840"/>
              <a:gd name="connsiteX24" fmla="*/ 1360129 w 1415027"/>
              <a:gd name="connsiteY24" fmla="*/ 311355 h 348840"/>
              <a:gd name="connsiteX25" fmla="*/ 1253613 w 1415027"/>
              <a:gd name="connsiteY25" fmla="*/ 344129 h 348840"/>
              <a:gd name="connsiteX26" fmla="*/ 671870 w 1415027"/>
              <a:gd name="connsiteY26" fmla="*/ 229419 h 348840"/>
              <a:gd name="connsiteX27" fmla="*/ 81935 w 1415027"/>
              <a:gd name="connsiteY27" fmla="*/ 344129 h 348840"/>
              <a:gd name="connsiteX28" fmla="*/ 24580 w 1415027"/>
              <a:gd name="connsiteY28" fmla="*/ 311355 h 348840"/>
              <a:gd name="connsiteX29" fmla="*/ 8193 w 1415027"/>
              <a:gd name="connsiteY29" fmla="*/ 262193 h 348840"/>
              <a:gd name="connsiteX30" fmla="*/ 0 w 1415027"/>
              <a:gd name="connsiteY30" fmla="*/ 237613 h 348840"/>
              <a:gd name="connsiteX31" fmla="*/ 16387 w 1415027"/>
              <a:gd name="connsiteY31" fmla="*/ 163871 h 348840"/>
              <a:gd name="connsiteX32" fmla="*/ 24580 w 1415027"/>
              <a:gd name="connsiteY32" fmla="*/ 139290 h 348840"/>
              <a:gd name="connsiteX33" fmla="*/ 81935 w 1415027"/>
              <a:gd name="connsiteY33" fmla="*/ 106516 h 348840"/>
              <a:gd name="connsiteX34" fmla="*/ 122903 w 1415027"/>
              <a:gd name="connsiteY34" fmla="*/ 81935 h 348840"/>
              <a:gd name="connsiteX0" fmla="*/ 0 w 1415027"/>
              <a:gd name="connsiteY0" fmla="*/ 213032 h 348840"/>
              <a:gd name="connsiteX1" fmla="*/ 40967 w 1415027"/>
              <a:gd name="connsiteY1" fmla="*/ 196645 h 348840"/>
              <a:gd name="connsiteX2" fmla="*/ 65548 w 1415027"/>
              <a:gd name="connsiteY2" fmla="*/ 188452 h 348840"/>
              <a:gd name="connsiteX3" fmla="*/ 90129 w 1415027"/>
              <a:gd name="connsiteY3" fmla="*/ 163871 h 348840"/>
              <a:gd name="connsiteX4" fmla="*/ 114709 w 1415027"/>
              <a:gd name="connsiteY4" fmla="*/ 155677 h 348840"/>
              <a:gd name="connsiteX5" fmla="*/ 172064 w 1415027"/>
              <a:gd name="connsiteY5" fmla="*/ 114710 h 348840"/>
              <a:gd name="connsiteX6" fmla="*/ 196645 w 1415027"/>
              <a:gd name="connsiteY6" fmla="*/ 106516 h 348840"/>
              <a:gd name="connsiteX7" fmla="*/ 286774 w 1415027"/>
              <a:gd name="connsiteY7" fmla="*/ 73742 h 348840"/>
              <a:gd name="connsiteX8" fmla="*/ 360516 w 1415027"/>
              <a:gd name="connsiteY8" fmla="*/ 49161 h 348840"/>
              <a:gd name="connsiteX9" fmla="*/ 409677 w 1415027"/>
              <a:gd name="connsiteY9" fmla="*/ 32774 h 348840"/>
              <a:gd name="connsiteX10" fmla="*/ 442451 w 1415027"/>
              <a:gd name="connsiteY10" fmla="*/ 16387 h 348840"/>
              <a:gd name="connsiteX11" fmla="*/ 589935 w 1415027"/>
              <a:gd name="connsiteY11" fmla="*/ 0 h 348840"/>
              <a:gd name="connsiteX12" fmla="*/ 843935 w 1415027"/>
              <a:gd name="connsiteY12" fmla="*/ 8193 h 348840"/>
              <a:gd name="connsiteX13" fmla="*/ 893096 w 1415027"/>
              <a:gd name="connsiteY13" fmla="*/ 40968 h 348840"/>
              <a:gd name="connsiteX14" fmla="*/ 999613 w 1415027"/>
              <a:gd name="connsiteY14" fmla="*/ 73742 h 348840"/>
              <a:gd name="connsiteX15" fmla="*/ 1032387 w 1415027"/>
              <a:gd name="connsiteY15" fmla="*/ 98323 h 348840"/>
              <a:gd name="connsiteX16" fmla="*/ 1097935 w 1415027"/>
              <a:gd name="connsiteY16" fmla="*/ 122903 h 348840"/>
              <a:gd name="connsiteX17" fmla="*/ 1122516 w 1415027"/>
              <a:gd name="connsiteY17" fmla="*/ 139290 h 348840"/>
              <a:gd name="connsiteX18" fmla="*/ 1155290 w 1415027"/>
              <a:gd name="connsiteY18" fmla="*/ 147484 h 348840"/>
              <a:gd name="connsiteX19" fmla="*/ 1245419 w 1415027"/>
              <a:gd name="connsiteY19" fmla="*/ 163871 h 348840"/>
              <a:gd name="connsiteX20" fmla="*/ 1310967 w 1415027"/>
              <a:gd name="connsiteY20" fmla="*/ 188452 h 348840"/>
              <a:gd name="connsiteX21" fmla="*/ 1376516 w 1415027"/>
              <a:gd name="connsiteY21" fmla="*/ 204839 h 348840"/>
              <a:gd name="connsiteX22" fmla="*/ 1384709 w 1415027"/>
              <a:gd name="connsiteY22" fmla="*/ 229419 h 348840"/>
              <a:gd name="connsiteX23" fmla="*/ 1409290 w 1415027"/>
              <a:gd name="connsiteY23" fmla="*/ 237613 h 348840"/>
              <a:gd name="connsiteX24" fmla="*/ 1360129 w 1415027"/>
              <a:gd name="connsiteY24" fmla="*/ 311355 h 348840"/>
              <a:gd name="connsiteX25" fmla="*/ 1253613 w 1415027"/>
              <a:gd name="connsiteY25" fmla="*/ 344129 h 348840"/>
              <a:gd name="connsiteX26" fmla="*/ 671870 w 1415027"/>
              <a:gd name="connsiteY26" fmla="*/ 229419 h 348840"/>
              <a:gd name="connsiteX27" fmla="*/ 24580 w 1415027"/>
              <a:gd name="connsiteY27" fmla="*/ 311355 h 348840"/>
              <a:gd name="connsiteX28" fmla="*/ 8193 w 1415027"/>
              <a:gd name="connsiteY28" fmla="*/ 262193 h 348840"/>
              <a:gd name="connsiteX29" fmla="*/ 0 w 1415027"/>
              <a:gd name="connsiteY29" fmla="*/ 237613 h 348840"/>
              <a:gd name="connsiteX30" fmla="*/ 16387 w 1415027"/>
              <a:gd name="connsiteY30" fmla="*/ 163871 h 348840"/>
              <a:gd name="connsiteX31" fmla="*/ 24580 w 1415027"/>
              <a:gd name="connsiteY31" fmla="*/ 139290 h 348840"/>
              <a:gd name="connsiteX32" fmla="*/ 81935 w 1415027"/>
              <a:gd name="connsiteY32" fmla="*/ 106516 h 348840"/>
              <a:gd name="connsiteX33" fmla="*/ 122903 w 1415027"/>
              <a:gd name="connsiteY33" fmla="*/ 81935 h 348840"/>
              <a:gd name="connsiteX0" fmla="*/ 0 w 1415027"/>
              <a:gd name="connsiteY0" fmla="*/ 213032 h 348840"/>
              <a:gd name="connsiteX1" fmla="*/ 40967 w 1415027"/>
              <a:gd name="connsiteY1" fmla="*/ 196645 h 348840"/>
              <a:gd name="connsiteX2" fmla="*/ 65548 w 1415027"/>
              <a:gd name="connsiteY2" fmla="*/ 188452 h 348840"/>
              <a:gd name="connsiteX3" fmla="*/ 90129 w 1415027"/>
              <a:gd name="connsiteY3" fmla="*/ 163871 h 348840"/>
              <a:gd name="connsiteX4" fmla="*/ 114709 w 1415027"/>
              <a:gd name="connsiteY4" fmla="*/ 155677 h 348840"/>
              <a:gd name="connsiteX5" fmla="*/ 172064 w 1415027"/>
              <a:gd name="connsiteY5" fmla="*/ 114710 h 348840"/>
              <a:gd name="connsiteX6" fmla="*/ 196645 w 1415027"/>
              <a:gd name="connsiteY6" fmla="*/ 106516 h 348840"/>
              <a:gd name="connsiteX7" fmla="*/ 286774 w 1415027"/>
              <a:gd name="connsiteY7" fmla="*/ 73742 h 348840"/>
              <a:gd name="connsiteX8" fmla="*/ 360516 w 1415027"/>
              <a:gd name="connsiteY8" fmla="*/ 49161 h 348840"/>
              <a:gd name="connsiteX9" fmla="*/ 409677 w 1415027"/>
              <a:gd name="connsiteY9" fmla="*/ 32774 h 348840"/>
              <a:gd name="connsiteX10" fmla="*/ 442451 w 1415027"/>
              <a:gd name="connsiteY10" fmla="*/ 16387 h 348840"/>
              <a:gd name="connsiteX11" fmla="*/ 589935 w 1415027"/>
              <a:gd name="connsiteY11" fmla="*/ 0 h 348840"/>
              <a:gd name="connsiteX12" fmla="*/ 843935 w 1415027"/>
              <a:gd name="connsiteY12" fmla="*/ 8193 h 348840"/>
              <a:gd name="connsiteX13" fmla="*/ 893096 w 1415027"/>
              <a:gd name="connsiteY13" fmla="*/ 40968 h 348840"/>
              <a:gd name="connsiteX14" fmla="*/ 999613 w 1415027"/>
              <a:gd name="connsiteY14" fmla="*/ 73742 h 348840"/>
              <a:gd name="connsiteX15" fmla="*/ 1032387 w 1415027"/>
              <a:gd name="connsiteY15" fmla="*/ 98323 h 348840"/>
              <a:gd name="connsiteX16" fmla="*/ 1097935 w 1415027"/>
              <a:gd name="connsiteY16" fmla="*/ 122903 h 348840"/>
              <a:gd name="connsiteX17" fmla="*/ 1122516 w 1415027"/>
              <a:gd name="connsiteY17" fmla="*/ 139290 h 348840"/>
              <a:gd name="connsiteX18" fmla="*/ 1155290 w 1415027"/>
              <a:gd name="connsiteY18" fmla="*/ 147484 h 348840"/>
              <a:gd name="connsiteX19" fmla="*/ 1245419 w 1415027"/>
              <a:gd name="connsiteY19" fmla="*/ 163871 h 348840"/>
              <a:gd name="connsiteX20" fmla="*/ 1310967 w 1415027"/>
              <a:gd name="connsiteY20" fmla="*/ 188452 h 348840"/>
              <a:gd name="connsiteX21" fmla="*/ 1376516 w 1415027"/>
              <a:gd name="connsiteY21" fmla="*/ 204839 h 348840"/>
              <a:gd name="connsiteX22" fmla="*/ 1384709 w 1415027"/>
              <a:gd name="connsiteY22" fmla="*/ 229419 h 348840"/>
              <a:gd name="connsiteX23" fmla="*/ 1409290 w 1415027"/>
              <a:gd name="connsiteY23" fmla="*/ 237613 h 348840"/>
              <a:gd name="connsiteX24" fmla="*/ 1360129 w 1415027"/>
              <a:gd name="connsiteY24" fmla="*/ 311355 h 348840"/>
              <a:gd name="connsiteX25" fmla="*/ 1253613 w 1415027"/>
              <a:gd name="connsiteY25" fmla="*/ 344129 h 348840"/>
              <a:gd name="connsiteX26" fmla="*/ 671870 w 1415027"/>
              <a:gd name="connsiteY26" fmla="*/ 229419 h 348840"/>
              <a:gd name="connsiteX27" fmla="*/ 24580 w 1415027"/>
              <a:gd name="connsiteY27" fmla="*/ 311355 h 348840"/>
              <a:gd name="connsiteX28" fmla="*/ 8193 w 1415027"/>
              <a:gd name="connsiteY28" fmla="*/ 262193 h 348840"/>
              <a:gd name="connsiteX29" fmla="*/ 0 w 1415027"/>
              <a:gd name="connsiteY29" fmla="*/ 237613 h 348840"/>
              <a:gd name="connsiteX30" fmla="*/ 16387 w 1415027"/>
              <a:gd name="connsiteY30" fmla="*/ 163871 h 348840"/>
              <a:gd name="connsiteX31" fmla="*/ 24580 w 1415027"/>
              <a:gd name="connsiteY31" fmla="*/ 139290 h 348840"/>
              <a:gd name="connsiteX32" fmla="*/ 81935 w 1415027"/>
              <a:gd name="connsiteY32" fmla="*/ 106516 h 348840"/>
              <a:gd name="connsiteX0" fmla="*/ 0 w 1415027"/>
              <a:gd name="connsiteY0" fmla="*/ 213032 h 348840"/>
              <a:gd name="connsiteX1" fmla="*/ 40967 w 1415027"/>
              <a:gd name="connsiteY1" fmla="*/ 196645 h 348840"/>
              <a:gd name="connsiteX2" fmla="*/ 65548 w 1415027"/>
              <a:gd name="connsiteY2" fmla="*/ 188452 h 348840"/>
              <a:gd name="connsiteX3" fmla="*/ 90129 w 1415027"/>
              <a:gd name="connsiteY3" fmla="*/ 163871 h 348840"/>
              <a:gd name="connsiteX4" fmla="*/ 114709 w 1415027"/>
              <a:gd name="connsiteY4" fmla="*/ 155677 h 348840"/>
              <a:gd name="connsiteX5" fmla="*/ 172064 w 1415027"/>
              <a:gd name="connsiteY5" fmla="*/ 114710 h 348840"/>
              <a:gd name="connsiteX6" fmla="*/ 196645 w 1415027"/>
              <a:gd name="connsiteY6" fmla="*/ 106516 h 348840"/>
              <a:gd name="connsiteX7" fmla="*/ 286774 w 1415027"/>
              <a:gd name="connsiteY7" fmla="*/ 73742 h 348840"/>
              <a:gd name="connsiteX8" fmla="*/ 360516 w 1415027"/>
              <a:gd name="connsiteY8" fmla="*/ 49161 h 348840"/>
              <a:gd name="connsiteX9" fmla="*/ 409677 w 1415027"/>
              <a:gd name="connsiteY9" fmla="*/ 32774 h 348840"/>
              <a:gd name="connsiteX10" fmla="*/ 442451 w 1415027"/>
              <a:gd name="connsiteY10" fmla="*/ 16387 h 348840"/>
              <a:gd name="connsiteX11" fmla="*/ 589935 w 1415027"/>
              <a:gd name="connsiteY11" fmla="*/ 0 h 348840"/>
              <a:gd name="connsiteX12" fmla="*/ 843935 w 1415027"/>
              <a:gd name="connsiteY12" fmla="*/ 8193 h 348840"/>
              <a:gd name="connsiteX13" fmla="*/ 893096 w 1415027"/>
              <a:gd name="connsiteY13" fmla="*/ 40968 h 348840"/>
              <a:gd name="connsiteX14" fmla="*/ 999613 w 1415027"/>
              <a:gd name="connsiteY14" fmla="*/ 73742 h 348840"/>
              <a:gd name="connsiteX15" fmla="*/ 1032387 w 1415027"/>
              <a:gd name="connsiteY15" fmla="*/ 98323 h 348840"/>
              <a:gd name="connsiteX16" fmla="*/ 1097935 w 1415027"/>
              <a:gd name="connsiteY16" fmla="*/ 122903 h 348840"/>
              <a:gd name="connsiteX17" fmla="*/ 1122516 w 1415027"/>
              <a:gd name="connsiteY17" fmla="*/ 139290 h 348840"/>
              <a:gd name="connsiteX18" fmla="*/ 1155290 w 1415027"/>
              <a:gd name="connsiteY18" fmla="*/ 147484 h 348840"/>
              <a:gd name="connsiteX19" fmla="*/ 1245419 w 1415027"/>
              <a:gd name="connsiteY19" fmla="*/ 163871 h 348840"/>
              <a:gd name="connsiteX20" fmla="*/ 1310967 w 1415027"/>
              <a:gd name="connsiteY20" fmla="*/ 188452 h 348840"/>
              <a:gd name="connsiteX21" fmla="*/ 1376516 w 1415027"/>
              <a:gd name="connsiteY21" fmla="*/ 204839 h 348840"/>
              <a:gd name="connsiteX22" fmla="*/ 1384709 w 1415027"/>
              <a:gd name="connsiteY22" fmla="*/ 229419 h 348840"/>
              <a:gd name="connsiteX23" fmla="*/ 1409290 w 1415027"/>
              <a:gd name="connsiteY23" fmla="*/ 237613 h 348840"/>
              <a:gd name="connsiteX24" fmla="*/ 1360129 w 1415027"/>
              <a:gd name="connsiteY24" fmla="*/ 311355 h 348840"/>
              <a:gd name="connsiteX25" fmla="*/ 1253613 w 1415027"/>
              <a:gd name="connsiteY25" fmla="*/ 344129 h 348840"/>
              <a:gd name="connsiteX26" fmla="*/ 671870 w 1415027"/>
              <a:gd name="connsiteY26" fmla="*/ 229419 h 348840"/>
              <a:gd name="connsiteX27" fmla="*/ 24580 w 1415027"/>
              <a:gd name="connsiteY27" fmla="*/ 311355 h 348840"/>
              <a:gd name="connsiteX28" fmla="*/ 8193 w 1415027"/>
              <a:gd name="connsiteY28" fmla="*/ 262193 h 348840"/>
              <a:gd name="connsiteX29" fmla="*/ 0 w 1415027"/>
              <a:gd name="connsiteY29" fmla="*/ 237613 h 348840"/>
              <a:gd name="connsiteX30" fmla="*/ 16387 w 1415027"/>
              <a:gd name="connsiteY30" fmla="*/ 163871 h 348840"/>
              <a:gd name="connsiteX31" fmla="*/ 24580 w 1415027"/>
              <a:gd name="connsiteY31" fmla="*/ 139290 h 348840"/>
              <a:gd name="connsiteX0" fmla="*/ 0 w 1415027"/>
              <a:gd name="connsiteY0" fmla="*/ 213032 h 348840"/>
              <a:gd name="connsiteX1" fmla="*/ 40967 w 1415027"/>
              <a:gd name="connsiteY1" fmla="*/ 196645 h 348840"/>
              <a:gd name="connsiteX2" fmla="*/ 65548 w 1415027"/>
              <a:gd name="connsiteY2" fmla="*/ 188452 h 348840"/>
              <a:gd name="connsiteX3" fmla="*/ 90129 w 1415027"/>
              <a:gd name="connsiteY3" fmla="*/ 163871 h 348840"/>
              <a:gd name="connsiteX4" fmla="*/ 114709 w 1415027"/>
              <a:gd name="connsiteY4" fmla="*/ 155677 h 348840"/>
              <a:gd name="connsiteX5" fmla="*/ 172064 w 1415027"/>
              <a:gd name="connsiteY5" fmla="*/ 114710 h 348840"/>
              <a:gd name="connsiteX6" fmla="*/ 196645 w 1415027"/>
              <a:gd name="connsiteY6" fmla="*/ 106516 h 348840"/>
              <a:gd name="connsiteX7" fmla="*/ 286774 w 1415027"/>
              <a:gd name="connsiteY7" fmla="*/ 73742 h 348840"/>
              <a:gd name="connsiteX8" fmla="*/ 360516 w 1415027"/>
              <a:gd name="connsiteY8" fmla="*/ 49161 h 348840"/>
              <a:gd name="connsiteX9" fmla="*/ 409677 w 1415027"/>
              <a:gd name="connsiteY9" fmla="*/ 32774 h 348840"/>
              <a:gd name="connsiteX10" fmla="*/ 442451 w 1415027"/>
              <a:gd name="connsiteY10" fmla="*/ 16387 h 348840"/>
              <a:gd name="connsiteX11" fmla="*/ 589935 w 1415027"/>
              <a:gd name="connsiteY11" fmla="*/ 0 h 348840"/>
              <a:gd name="connsiteX12" fmla="*/ 843935 w 1415027"/>
              <a:gd name="connsiteY12" fmla="*/ 8193 h 348840"/>
              <a:gd name="connsiteX13" fmla="*/ 893096 w 1415027"/>
              <a:gd name="connsiteY13" fmla="*/ 40968 h 348840"/>
              <a:gd name="connsiteX14" fmla="*/ 999613 w 1415027"/>
              <a:gd name="connsiteY14" fmla="*/ 73742 h 348840"/>
              <a:gd name="connsiteX15" fmla="*/ 1032387 w 1415027"/>
              <a:gd name="connsiteY15" fmla="*/ 98323 h 348840"/>
              <a:gd name="connsiteX16" fmla="*/ 1097935 w 1415027"/>
              <a:gd name="connsiteY16" fmla="*/ 122903 h 348840"/>
              <a:gd name="connsiteX17" fmla="*/ 1122516 w 1415027"/>
              <a:gd name="connsiteY17" fmla="*/ 139290 h 348840"/>
              <a:gd name="connsiteX18" fmla="*/ 1155290 w 1415027"/>
              <a:gd name="connsiteY18" fmla="*/ 147484 h 348840"/>
              <a:gd name="connsiteX19" fmla="*/ 1245419 w 1415027"/>
              <a:gd name="connsiteY19" fmla="*/ 163871 h 348840"/>
              <a:gd name="connsiteX20" fmla="*/ 1310967 w 1415027"/>
              <a:gd name="connsiteY20" fmla="*/ 188452 h 348840"/>
              <a:gd name="connsiteX21" fmla="*/ 1376516 w 1415027"/>
              <a:gd name="connsiteY21" fmla="*/ 204839 h 348840"/>
              <a:gd name="connsiteX22" fmla="*/ 1384709 w 1415027"/>
              <a:gd name="connsiteY22" fmla="*/ 229419 h 348840"/>
              <a:gd name="connsiteX23" fmla="*/ 1409290 w 1415027"/>
              <a:gd name="connsiteY23" fmla="*/ 237613 h 348840"/>
              <a:gd name="connsiteX24" fmla="*/ 1360129 w 1415027"/>
              <a:gd name="connsiteY24" fmla="*/ 311355 h 348840"/>
              <a:gd name="connsiteX25" fmla="*/ 1253613 w 1415027"/>
              <a:gd name="connsiteY25" fmla="*/ 344129 h 348840"/>
              <a:gd name="connsiteX26" fmla="*/ 671870 w 1415027"/>
              <a:gd name="connsiteY26" fmla="*/ 229419 h 348840"/>
              <a:gd name="connsiteX27" fmla="*/ 24580 w 1415027"/>
              <a:gd name="connsiteY27" fmla="*/ 311355 h 348840"/>
              <a:gd name="connsiteX28" fmla="*/ 8193 w 1415027"/>
              <a:gd name="connsiteY28" fmla="*/ 262193 h 348840"/>
              <a:gd name="connsiteX29" fmla="*/ 0 w 1415027"/>
              <a:gd name="connsiteY29" fmla="*/ 237613 h 348840"/>
              <a:gd name="connsiteX30" fmla="*/ 16387 w 1415027"/>
              <a:gd name="connsiteY30" fmla="*/ 163871 h 348840"/>
              <a:gd name="connsiteX0" fmla="*/ 0 w 1415027"/>
              <a:gd name="connsiteY0" fmla="*/ 213032 h 348840"/>
              <a:gd name="connsiteX1" fmla="*/ 40967 w 1415027"/>
              <a:gd name="connsiteY1" fmla="*/ 196645 h 348840"/>
              <a:gd name="connsiteX2" fmla="*/ 65548 w 1415027"/>
              <a:gd name="connsiteY2" fmla="*/ 188452 h 348840"/>
              <a:gd name="connsiteX3" fmla="*/ 90129 w 1415027"/>
              <a:gd name="connsiteY3" fmla="*/ 163871 h 348840"/>
              <a:gd name="connsiteX4" fmla="*/ 114709 w 1415027"/>
              <a:gd name="connsiteY4" fmla="*/ 155677 h 348840"/>
              <a:gd name="connsiteX5" fmla="*/ 172064 w 1415027"/>
              <a:gd name="connsiteY5" fmla="*/ 114710 h 348840"/>
              <a:gd name="connsiteX6" fmla="*/ 196645 w 1415027"/>
              <a:gd name="connsiteY6" fmla="*/ 106516 h 348840"/>
              <a:gd name="connsiteX7" fmla="*/ 286774 w 1415027"/>
              <a:gd name="connsiteY7" fmla="*/ 73742 h 348840"/>
              <a:gd name="connsiteX8" fmla="*/ 360516 w 1415027"/>
              <a:gd name="connsiteY8" fmla="*/ 49161 h 348840"/>
              <a:gd name="connsiteX9" fmla="*/ 409677 w 1415027"/>
              <a:gd name="connsiteY9" fmla="*/ 32774 h 348840"/>
              <a:gd name="connsiteX10" fmla="*/ 442451 w 1415027"/>
              <a:gd name="connsiteY10" fmla="*/ 16387 h 348840"/>
              <a:gd name="connsiteX11" fmla="*/ 589935 w 1415027"/>
              <a:gd name="connsiteY11" fmla="*/ 0 h 348840"/>
              <a:gd name="connsiteX12" fmla="*/ 843935 w 1415027"/>
              <a:gd name="connsiteY12" fmla="*/ 8193 h 348840"/>
              <a:gd name="connsiteX13" fmla="*/ 893096 w 1415027"/>
              <a:gd name="connsiteY13" fmla="*/ 40968 h 348840"/>
              <a:gd name="connsiteX14" fmla="*/ 999613 w 1415027"/>
              <a:gd name="connsiteY14" fmla="*/ 73742 h 348840"/>
              <a:gd name="connsiteX15" fmla="*/ 1032387 w 1415027"/>
              <a:gd name="connsiteY15" fmla="*/ 98323 h 348840"/>
              <a:gd name="connsiteX16" fmla="*/ 1097935 w 1415027"/>
              <a:gd name="connsiteY16" fmla="*/ 122903 h 348840"/>
              <a:gd name="connsiteX17" fmla="*/ 1122516 w 1415027"/>
              <a:gd name="connsiteY17" fmla="*/ 139290 h 348840"/>
              <a:gd name="connsiteX18" fmla="*/ 1155290 w 1415027"/>
              <a:gd name="connsiteY18" fmla="*/ 147484 h 348840"/>
              <a:gd name="connsiteX19" fmla="*/ 1245419 w 1415027"/>
              <a:gd name="connsiteY19" fmla="*/ 163871 h 348840"/>
              <a:gd name="connsiteX20" fmla="*/ 1310967 w 1415027"/>
              <a:gd name="connsiteY20" fmla="*/ 188452 h 348840"/>
              <a:gd name="connsiteX21" fmla="*/ 1376516 w 1415027"/>
              <a:gd name="connsiteY21" fmla="*/ 204839 h 348840"/>
              <a:gd name="connsiteX22" fmla="*/ 1384709 w 1415027"/>
              <a:gd name="connsiteY22" fmla="*/ 229419 h 348840"/>
              <a:gd name="connsiteX23" fmla="*/ 1409290 w 1415027"/>
              <a:gd name="connsiteY23" fmla="*/ 237613 h 348840"/>
              <a:gd name="connsiteX24" fmla="*/ 1360129 w 1415027"/>
              <a:gd name="connsiteY24" fmla="*/ 311355 h 348840"/>
              <a:gd name="connsiteX25" fmla="*/ 1253613 w 1415027"/>
              <a:gd name="connsiteY25" fmla="*/ 344129 h 348840"/>
              <a:gd name="connsiteX26" fmla="*/ 671870 w 1415027"/>
              <a:gd name="connsiteY26" fmla="*/ 229419 h 348840"/>
              <a:gd name="connsiteX27" fmla="*/ 24580 w 1415027"/>
              <a:gd name="connsiteY27" fmla="*/ 311355 h 348840"/>
              <a:gd name="connsiteX28" fmla="*/ 8193 w 1415027"/>
              <a:gd name="connsiteY28" fmla="*/ 262193 h 348840"/>
              <a:gd name="connsiteX29" fmla="*/ 0 w 1415027"/>
              <a:gd name="connsiteY29" fmla="*/ 237613 h 348840"/>
              <a:gd name="connsiteX0" fmla="*/ 0 w 1415027"/>
              <a:gd name="connsiteY0" fmla="*/ 213032 h 348840"/>
              <a:gd name="connsiteX1" fmla="*/ 40967 w 1415027"/>
              <a:gd name="connsiteY1" fmla="*/ 196645 h 348840"/>
              <a:gd name="connsiteX2" fmla="*/ 65548 w 1415027"/>
              <a:gd name="connsiteY2" fmla="*/ 188452 h 348840"/>
              <a:gd name="connsiteX3" fmla="*/ 90129 w 1415027"/>
              <a:gd name="connsiteY3" fmla="*/ 163871 h 348840"/>
              <a:gd name="connsiteX4" fmla="*/ 114709 w 1415027"/>
              <a:gd name="connsiteY4" fmla="*/ 155677 h 348840"/>
              <a:gd name="connsiteX5" fmla="*/ 172064 w 1415027"/>
              <a:gd name="connsiteY5" fmla="*/ 114710 h 348840"/>
              <a:gd name="connsiteX6" fmla="*/ 196645 w 1415027"/>
              <a:gd name="connsiteY6" fmla="*/ 106516 h 348840"/>
              <a:gd name="connsiteX7" fmla="*/ 286774 w 1415027"/>
              <a:gd name="connsiteY7" fmla="*/ 73742 h 348840"/>
              <a:gd name="connsiteX8" fmla="*/ 360516 w 1415027"/>
              <a:gd name="connsiteY8" fmla="*/ 49161 h 348840"/>
              <a:gd name="connsiteX9" fmla="*/ 409677 w 1415027"/>
              <a:gd name="connsiteY9" fmla="*/ 32774 h 348840"/>
              <a:gd name="connsiteX10" fmla="*/ 442451 w 1415027"/>
              <a:gd name="connsiteY10" fmla="*/ 16387 h 348840"/>
              <a:gd name="connsiteX11" fmla="*/ 589935 w 1415027"/>
              <a:gd name="connsiteY11" fmla="*/ 0 h 348840"/>
              <a:gd name="connsiteX12" fmla="*/ 843935 w 1415027"/>
              <a:gd name="connsiteY12" fmla="*/ 8193 h 348840"/>
              <a:gd name="connsiteX13" fmla="*/ 893096 w 1415027"/>
              <a:gd name="connsiteY13" fmla="*/ 40968 h 348840"/>
              <a:gd name="connsiteX14" fmla="*/ 999613 w 1415027"/>
              <a:gd name="connsiteY14" fmla="*/ 73742 h 348840"/>
              <a:gd name="connsiteX15" fmla="*/ 1032387 w 1415027"/>
              <a:gd name="connsiteY15" fmla="*/ 98323 h 348840"/>
              <a:gd name="connsiteX16" fmla="*/ 1097935 w 1415027"/>
              <a:gd name="connsiteY16" fmla="*/ 122903 h 348840"/>
              <a:gd name="connsiteX17" fmla="*/ 1122516 w 1415027"/>
              <a:gd name="connsiteY17" fmla="*/ 139290 h 348840"/>
              <a:gd name="connsiteX18" fmla="*/ 1155290 w 1415027"/>
              <a:gd name="connsiteY18" fmla="*/ 147484 h 348840"/>
              <a:gd name="connsiteX19" fmla="*/ 1245419 w 1415027"/>
              <a:gd name="connsiteY19" fmla="*/ 163871 h 348840"/>
              <a:gd name="connsiteX20" fmla="*/ 1310967 w 1415027"/>
              <a:gd name="connsiteY20" fmla="*/ 188452 h 348840"/>
              <a:gd name="connsiteX21" fmla="*/ 1376516 w 1415027"/>
              <a:gd name="connsiteY21" fmla="*/ 204839 h 348840"/>
              <a:gd name="connsiteX22" fmla="*/ 1384709 w 1415027"/>
              <a:gd name="connsiteY22" fmla="*/ 229419 h 348840"/>
              <a:gd name="connsiteX23" fmla="*/ 1409290 w 1415027"/>
              <a:gd name="connsiteY23" fmla="*/ 237613 h 348840"/>
              <a:gd name="connsiteX24" fmla="*/ 1360129 w 1415027"/>
              <a:gd name="connsiteY24" fmla="*/ 311355 h 348840"/>
              <a:gd name="connsiteX25" fmla="*/ 1253613 w 1415027"/>
              <a:gd name="connsiteY25" fmla="*/ 344129 h 348840"/>
              <a:gd name="connsiteX26" fmla="*/ 671870 w 1415027"/>
              <a:gd name="connsiteY26" fmla="*/ 229419 h 348840"/>
              <a:gd name="connsiteX27" fmla="*/ 24580 w 1415027"/>
              <a:gd name="connsiteY27" fmla="*/ 311355 h 348840"/>
              <a:gd name="connsiteX28" fmla="*/ 8193 w 1415027"/>
              <a:gd name="connsiteY28" fmla="*/ 262193 h 348840"/>
              <a:gd name="connsiteX0" fmla="*/ 0 w 1415027"/>
              <a:gd name="connsiteY0" fmla="*/ 213032 h 348840"/>
              <a:gd name="connsiteX1" fmla="*/ 40967 w 1415027"/>
              <a:gd name="connsiteY1" fmla="*/ 196645 h 348840"/>
              <a:gd name="connsiteX2" fmla="*/ 65548 w 1415027"/>
              <a:gd name="connsiteY2" fmla="*/ 188452 h 348840"/>
              <a:gd name="connsiteX3" fmla="*/ 90129 w 1415027"/>
              <a:gd name="connsiteY3" fmla="*/ 163871 h 348840"/>
              <a:gd name="connsiteX4" fmla="*/ 114709 w 1415027"/>
              <a:gd name="connsiteY4" fmla="*/ 155677 h 348840"/>
              <a:gd name="connsiteX5" fmla="*/ 172064 w 1415027"/>
              <a:gd name="connsiteY5" fmla="*/ 114710 h 348840"/>
              <a:gd name="connsiteX6" fmla="*/ 196645 w 1415027"/>
              <a:gd name="connsiteY6" fmla="*/ 106516 h 348840"/>
              <a:gd name="connsiteX7" fmla="*/ 286774 w 1415027"/>
              <a:gd name="connsiteY7" fmla="*/ 73742 h 348840"/>
              <a:gd name="connsiteX8" fmla="*/ 360516 w 1415027"/>
              <a:gd name="connsiteY8" fmla="*/ 49161 h 348840"/>
              <a:gd name="connsiteX9" fmla="*/ 409677 w 1415027"/>
              <a:gd name="connsiteY9" fmla="*/ 32774 h 348840"/>
              <a:gd name="connsiteX10" fmla="*/ 442451 w 1415027"/>
              <a:gd name="connsiteY10" fmla="*/ 16387 h 348840"/>
              <a:gd name="connsiteX11" fmla="*/ 589935 w 1415027"/>
              <a:gd name="connsiteY11" fmla="*/ 0 h 348840"/>
              <a:gd name="connsiteX12" fmla="*/ 843935 w 1415027"/>
              <a:gd name="connsiteY12" fmla="*/ 8193 h 348840"/>
              <a:gd name="connsiteX13" fmla="*/ 893096 w 1415027"/>
              <a:gd name="connsiteY13" fmla="*/ 40968 h 348840"/>
              <a:gd name="connsiteX14" fmla="*/ 999613 w 1415027"/>
              <a:gd name="connsiteY14" fmla="*/ 73742 h 348840"/>
              <a:gd name="connsiteX15" fmla="*/ 1032387 w 1415027"/>
              <a:gd name="connsiteY15" fmla="*/ 98323 h 348840"/>
              <a:gd name="connsiteX16" fmla="*/ 1097935 w 1415027"/>
              <a:gd name="connsiteY16" fmla="*/ 122903 h 348840"/>
              <a:gd name="connsiteX17" fmla="*/ 1122516 w 1415027"/>
              <a:gd name="connsiteY17" fmla="*/ 139290 h 348840"/>
              <a:gd name="connsiteX18" fmla="*/ 1155290 w 1415027"/>
              <a:gd name="connsiteY18" fmla="*/ 147484 h 348840"/>
              <a:gd name="connsiteX19" fmla="*/ 1245419 w 1415027"/>
              <a:gd name="connsiteY19" fmla="*/ 163871 h 348840"/>
              <a:gd name="connsiteX20" fmla="*/ 1310967 w 1415027"/>
              <a:gd name="connsiteY20" fmla="*/ 188452 h 348840"/>
              <a:gd name="connsiteX21" fmla="*/ 1376516 w 1415027"/>
              <a:gd name="connsiteY21" fmla="*/ 204839 h 348840"/>
              <a:gd name="connsiteX22" fmla="*/ 1384709 w 1415027"/>
              <a:gd name="connsiteY22" fmla="*/ 229419 h 348840"/>
              <a:gd name="connsiteX23" fmla="*/ 1409290 w 1415027"/>
              <a:gd name="connsiteY23" fmla="*/ 237613 h 348840"/>
              <a:gd name="connsiteX24" fmla="*/ 1360129 w 1415027"/>
              <a:gd name="connsiteY24" fmla="*/ 311355 h 348840"/>
              <a:gd name="connsiteX25" fmla="*/ 1253613 w 1415027"/>
              <a:gd name="connsiteY25" fmla="*/ 344129 h 348840"/>
              <a:gd name="connsiteX26" fmla="*/ 671870 w 1415027"/>
              <a:gd name="connsiteY26" fmla="*/ 229419 h 348840"/>
              <a:gd name="connsiteX27" fmla="*/ 24580 w 1415027"/>
              <a:gd name="connsiteY27" fmla="*/ 311355 h 348840"/>
              <a:gd name="connsiteX0" fmla="*/ 0 w 1415027"/>
              <a:gd name="connsiteY0" fmla="*/ 213032 h 348840"/>
              <a:gd name="connsiteX1" fmla="*/ 65548 w 1415027"/>
              <a:gd name="connsiteY1" fmla="*/ 188452 h 348840"/>
              <a:gd name="connsiteX2" fmla="*/ 90129 w 1415027"/>
              <a:gd name="connsiteY2" fmla="*/ 163871 h 348840"/>
              <a:gd name="connsiteX3" fmla="*/ 114709 w 1415027"/>
              <a:gd name="connsiteY3" fmla="*/ 155677 h 348840"/>
              <a:gd name="connsiteX4" fmla="*/ 172064 w 1415027"/>
              <a:gd name="connsiteY4" fmla="*/ 114710 h 348840"/>
              <a:gd name="connsiteX5" fmla="*/ 196645 w 1415027"/>
              <a:gd name="connsiteY5" fmla="*/ 106516 h 348840"/>
              <a:gd name="connsiteX6" fmla="*/ 286774 w 1415027"/>
              <a:gd name="connsiteY6" fmla="*/ 73742 h 348840"/>
              <a:gd name="connsiteX7" fmla="*/ 360516 w 1415027"/>
              <a:gd name="connsiteY7" fmla="*/ 49161 h 348840"/>
              <a:gd name="connsiteX8" fmla="*/ 409677 w 1415027"/>
              <a:gd name="connsiteY8" fmla="*/ 32774 h 348840"/>
              <a:gd name="connsiteX9" fmla="*/ 442451 w 1415027"/>
              <a:gd name="connsiteY9" fmla="*/ 16387 h 348840"/>
              <a:gd name="connsiteX10" fmla="*/ 589935 w 1415027"/>
              <a:gd name="connsiteY10" fmla="*/ 0 h 348840"/>
              <a:gd name="connsiteX11" fmla="*/ 843935 w 1415027"/>
              <a:gd name="connsiteY11" fmla="*/ 8193 h 348840"/>
              <a:gd name="connsiteX12" fmla="*/ 893096 w 1415027"/>
              <a:gd name="connsiteY12" fmla="*/ 40968 h 348840"/>
              <a:gd name="connsiteX13" fmla="*/ 999613 w 1415027"/>
              <a:gd name="connsiteY13" fmla="*/ 73742 h 348840"/>
              <a:gd name="connsiteX14" fmla="*/ 1032387 w 1415027"/>
              <a:gd name="connsiteY14" fmla="*/ 98323 h 348840"/>
              <a:gd name="connsiteX15" fmla="*/ 1097935 w 1415027"/>
              <a:gd name="connsiteY15" fmla="*/ 122903 h 348840"/>
              <a:gd name="connsiteX16" fmla="*/ 1122516 w 1415027"/>
              <a:gd name="connsiteY16" fmla="*/ 139290 h 348840"/>
              <a:gd name="connsiteX17" fmla="*/ 1155290 w 1415027"/>
              <a:gd name="connsiteY17" fmla="*/ 147484 h 348840"/>
              <a:gd name="connsiteX18" fmla="*/ 1245419 w 1415027"/>
              <a:gd name="connsiteY18" fmla="*/ 163871 h 348840"/>
              <a:gd name="connsiteX19" fmla="*/ 1310967 w 1415027"/>
              <a:gd name="connsiteY19" fmla="*/ 188452 h 348840"/>
              <a:gd name="connsiteX20" fmla="*/ 1376516 w 1415027"/>
              <a:gd name="connsiteY20" fmla="*/ 204839 h 348840"/>
              <a:gd name="connsiteX21" fmla="*/ 1384709 w 1415027"/>
              <a:gd name="connsiteY21" fmla="*/ 229419 h 348840"/>
              <a:gd name="connsiteX22" fmla="*/ 1409290 w 1415027"/>
              <a:gd name="connsiteY22" fmla="*/ 237613 h 348840"/>
              <a:gd name="connsiteX23" fmla="*/ 1360129 w 1415027"/>
              <a:gd name="connsiteY23" fmla="*/ 311355 h 348840"/>
              <a:gd name="connsiteX24" fmla="*/ 1253613 w 1415027"/>
              <a:gd name="connsiteY24" fmla="*/ 344129 h 348840"/>
              <a:gd name="connsiteX25" fmla="*/ 671870 w 1415027"/>
              <a:gd name="connsiteY25" fmla="*/ 229419 h 348840"/>
              <a:gd name="connsiteX26" fmla="*/ 24580 w 1415027"/>
              <a:gd name="connsiteY26" fmla="*/ 311355 h 348840"/>
              <a:gd name="connsiteX0" fmla="*/ 0 w 1415027"/>
              <a:gd name="connsiteY0" fmla="*/ 213032 h 348840"/>
              <a:gd name="connsiteX1" fmla="*/ 65548 w 1415027"/>
              <a:gd name="connsiteY1" fmla="*/ 188452 h 348840"/>
              <a:gd name="connsiteX2" fmla="*/ 114709 w 1415027"/>
              <a:gd name="connsiteY2" fmla="*/ 155677 h 348840"/>
              <a:gd name="connsiteX3" fmla="*/ 172064 w 1415027"/>
              <a:gd name="connsiteY3" fmla="*/ 114710 h 348840"/>
              <a:gd name="connsiteX4" fmla="*/ 196645 w 1415027"/>
              <a:gd name="connsiteY4" fmla="*/ 106516 h 348840"/>
              <a:gd name="connsiteX5" fmla="*/ 286774 w 1415027"/>
              <a:gd name="connsiteY5" fmla="*/ 73742 h 348840"/>
              <a:gd name="connsiteX6" fmla="*/ 360516 w 1415027"/>
              <a:gd name="connsiteY6" fmla="*/ 49161 h 348840"/>
              <a:gd name="connsiteX7" fmla="*/ 409677 w 1415027"/>
              <a:gd name="connsiteY7" fmla="*/ 32774 h 348840"/>
              <a:gd name="connsiteX8" fmla="*/ 442451 w 1415027"/>
              <a:gd name="connsiteY8" fmla="*/ 16387 h 348840"/>
              <a:gd name="connsiteX9" fmla="*/ 589935 w 1415027"/>
              <a:gd name="connsiteY9" fmla="*/ 0 h 348840"/>
              <a:gd name="connsiteX10" fmla="*/ 843935 w 1415027"/>
              <a:gd name="connsiteY10" fmla="*/ 8193 h 348840"/>
              <a:gd name="connsiteX11" fmla="*/ 893096 w 1415027"/>
              <a:gd name="connsiteY11" fmla="*/ 40968 h 348840"/>
              <a:gd name="connsiteX12" fmla="*/ 999613 w 1415027"/>
              <a:gd name="connsiteY12" fmla="*/ 73742 h 348840"/>
              <a:gd name="connsiteX13" fmla="*/ 1032387 w 1415027"/>
              <a:gd name="connsiteY13" fmla="*/ 98323 h 348840"/>
              <a:gd name="connsiteX14" fmla="*/ 1097935 w 1415027"/>
              <a:gd name="connsiteY14" fmla="*/ 122903 h 348840"/>
              <a:gd name="connsiteX15" fmla="*/ 1122516 w 1415027"/>
              <a:gd name="connsiteY15" fmla="*/ 139290 h 348840"/>
              <a:gd name="connsiteX16" fmla="*/ 1155290 w 1415027"/>
              <a:gd name="connsiteY16" fmla="*/ 147484 h 348840"/>
              <a:gd name="connsiteX17" fmla="*/ 1245419 w 1415027"/>
              <a:gd name="connsiteY17" fmla="*/ 163871 h 348840"/>
              <a:gd name="connsiteX18" fmla="*/ 1310967 w 1415027"/>
              <a:gd name="connsiteY18" fmla="*/ 188452 h 348840"/>
              <a:gd name="connsiteX19" fmla="*/ 1376516 w 1415027"/>
              <a:gd name="connsiteY19" fmla="*/ 204839 h 348840"/>
              <a:gd name="connsiteX20" fmla="*/ 1384709 w 1415027"/>
              <a:gd name="connsiteY20" fmla="*/ 229419 h 348840"/>
              <a:gd name="connsiteX21" fmla="*/ 1409290 w 1415027"/>
              <a:gd name="connsiteY21" fmla="*/ 237613 h 348840"/>
              <a:gd name="connsiteX22" fmla="*/ 1360129 w 1415027"/>
              <a:gd name="connsiteY22" fmla="*/ 311355 h 348840"/>
              <a:gd name="connsiteX23" fmla="*/ 1253613 w 1415027"/>
              <a:gd name="connsiteY23" fmla="*/ 344129 h 348840"/>
              <a:gd name="connsiteX24" fmla="*/ 671870 w 1415027"/>
              <a:gd name="connsiteY24" fmla="*/ 229419 h 348840"/>
              <a:gd name="connsiteX25" fmla="*/ 24580 w 1415027"/>
              <a:gd name="connsiteY25" fmla="*/ 311355 h 348840"/>
              <a:gd name="connsiteX0" fmla="*/ 0 w 1415027"/>
              <a:gd name="connsiteY0" fmla="*/ 213032 h 348840"/>
              <a:gd name="connsiteX1" fmla="*/ 65548 w 1415027"/>
              <a:gd name="connsiteY1" fmla="*/ 188452 h 348840"/>
              <a:gd name="connsiteX2" fmla="*/ 114709 w 1415027"/>
              <a:gd name="connsiteY2" fmla="*/ 155677 h 348840"/>
              <a:gd name="connsiteX3" fmla="*/ 172064 w 1415027"/>
              <a:gd name="connsiteY3" fmla="*/ 114710 h 348840"/>
              <a:gd name="connsiteX4" fmla="*/ 196645 w 1415027"/>
              <a:gd name="connsiteY4" fmla="*/ 106516 h 348840"/>
              <a:gd name="connsiteX5" fmla="*/ 286774 w 1415027"/>
              <a:gd name="connsiteY5" fmla="*/ 73742 h 348840"/>
              <a:gd name="connsiteX6" fmla="*/ 360516 w 1415027"/>
              <a:gd name="connsiteY6" fmla="*/ 49161 h 348840"/>
              <a:gd name="connsiteX7" fmla="*/ 409677 w 1415027"/>
              <a:gd name="connsiteY7" fmla="*/ 32774 h 348840"/>
              <a:gd name="connsiteX8" fmla="*/ 442451 w 1415027"/>
              <a:gd name="connsiteY8" fmla="*/ 16387 h 348840"/>
              <a:gd name="connsiteX9" fmla="*/ 589935 w 1415027"/>
              <a:gd name="connsiteY9" fmla="*/ 0 h 348840"/>
              <a:gd name="connsiteX10" fmla="*/ 843935 w 1415027"/>
              <a:gd name="connsiteY10" fmla="*/ 8193 h 348840"/>
              <a:gd name="connsiteX11" fmla="*/ 893096 w 1415027"/>
              <a:gd name="connsiteY11" fmla="*/ 40968 h 348840"/>
              <a:gd name="connsiteX12" fmla="*/ 999613 w 1415027"/>
              <a:gd name="connsiteY12" fmla="*/ 73742 h 348840"/>
              <a:gd name="connsiteX13" fmla="*/ 1032387 w 1415027"/>
              <a:gd name="connsiteY13" fmla="*/ 98323 h 348840"/>
              <a:gd name="connsiteX14" fmla="*/ 1097935 w 1415027"/>
              <a:gd name="connsiteY14" fmla="*/ 122903 h 348840"/>
              <a:gd name="connsiteX15" fmla="*/ 1122516 w 1415027"/>
              <a:gd name="connsiteY15" fmla="*/ 139290 h 348840"/>
              <a:gd name="connsiteX16" fmla="*/ 1245419 w 1415027"/>
              <a:gd name="connsiteY16" fmla="*/ 163871 h 348840"/>
              <a:gd name="connsiteX17" fmla="*/ 1310967 w 1415027"/>
              <a:gd name="connsiteY17" fmla="*/ 188452 h 348840"/>
              <a:gd name="connsiteX18" fmla="*/ 1376516 w 1415027"/>
              <a:gd name="connsiteY18" fmla="*/ 204839 h 348840"/>
              <a:gd name="connsiteX19" fmla="*/ 1384709 w 1415027"/>
              <a:gd name="connsiteY19" fmla="*/ 229419 h 348840"/>
              <a:gd name="connsiteX20" fmla="*/ 1409290 w 1415027"/>
              <a:gd name="connsiteY20" fmla="*/ 237613 h 348840"/>
              <a:gd name="connsiteX21" fmla="*/ 1360129 w 1415027"/>
              <a:gd name="connsiteY21" fmla="*/ 311355 h 348840"/>
              <a:gd name="connsiteX22" fmla="*/ 1253613 w 1415027"/>
              <a:gd name="connsiteY22" fmla="*/ 344129 h 348840"/>
              <a:gd name="connsiteX23" fmla="*/ 671870 w 1415027"/>
              <a:gd name="connsiteY23" fmla="*/ 229419 h 348840"/>
              <a:gd name="connsiteX24" fmla="*/ 24580 w 1415027"/>
              <a:gd name="connsiteY24" fmla="*/ 311355 h 348840"/>
              <a:gd name="connsiteX0" fmla="*/ 0 w 1415027"/>
              <a:gd name="connsiteY0" fmla="*/ 213032 h 348840"/>
              <a:gd name="connsiteX1" fmla="*/ 65548 w 1415027"/>
              <a:gd name="connsiteY1" fmla="*/ 188452 h 348840"/>
              <a:gd name="connsiteX2" fmla="*/ 114709 w 1415027"/>
              <a:gd name="connsiteY2" fmla="*/ 155677 h 348840"/>
              <a:gd name="connsiteX3" fmla="*/ 172064 w 1415027"/>
              <a:gd name="connsiteY3" fmla="*/ 114710 h 348840"/>
              <a:gd name="connsiteX4" fmla="*/ 196645 w 1415027"/>
              <a:gd name="connsiteY4" fmla="*/ 106516 h 348840"/>
              <a:gd name="connsiteX5" fmla="*/ 286774 w 1415027"/>
              <a:gd name="connsiteY5" fmla="*/ 73742 h 348840"/>
              <a:gd name="connsiteX6" fmla="*/ 360516 w 1415027"/>
              <a:gd name="connsiteY6" fmla="*/ 49161 h 348840"/>
              <a:gd name="connsiteX7" fmla="*/ 409677 w 1415027"/>
              <a:gd name="connsiteY7" fmla="*/ 32774 h 348840"/>
              <a:gd name="connsiteX8" fmla="*/ 442451 w 1415027"/>
              <a:gd name="connsiteY8" fmla="*/ 16387 h 348840"/>
              <a:gd name="connsiteX9" fmla="*/ 589935 w 1415027"/>
              <a:gd name="connsiteY9" fmla="*/ 0 h 348840"/>
              <a:gd name="connsiteX10" fmla="*/ 843935 w 1415027"/>
              <a:gd name="connsiteY10" fmla="*/ 8193 h 348840"/>
              <a:gd name="connsiteX11" fmla="*/ 893096 w 1415027"/>
              <a:gd name="connsiteY11" fmla="*/ 40968 h 348840"/>
              <a:gd name="connsiteX12" fmla="*/ 999613 w 1415027"/>
              <a:gd name="connsiteY12" fmla="*/ 73742 h 348840"/>
              <a:gd name="connsiteX13" fmla="*/ 1032387 w 1415027"/>
              <a:gd name="connsiteY13" fmla="*/ 98323 h 348840"/>
              <a:gd name="connsiteX14" fmla="*/ 1097935 w 1415027"/>
              <a:gd name="connsiteY14" fmla="*/ 122903 h 348840"/>
              <a:gd name="connsiteX15" fmla="*/ 1245419 w 1415027"/>
              <a:gd name="connsiteY15" fmla="*/ 163871 h 348840"/>
              <a:gd name="connsiteX16" fmla="*/ 1310967 w 1415027"/>
              <a:gd name="connsiteY16" fmla="*/ 188452 h 348840"/>
              <a:gd name="connsiteX17" fmla="*/ 1376516 w 1415027"/>
              <a:gd name="connsiteY17" fmla="*/ 204839 h 348840"/>
              <a:gd name="connsiteX18" fmla="*/ 1384709 w 1415027"/>
              <a:gd name="connsiteY18" fmla="*/ 229419 h 348840"/>
              <a:gd name="connsiteX19" fmla="*/ 1409290 w 1415027"/>
              <a:gd name="connsiteY19" fmla="*/ 237613 h 348840"/>
              <a:gd name="connsiteX20" fmla="*/ 1360129 w 1415027"/>
              <a:gd name="connsiteY20" fmla="*/ 311355 h 348840"/>
              <a:gd name="connsiteX21" fmla="*/ 1253613 w 1415027"/>
              <a:gd name="connsiteY21" fmla="*/ 344129 h 348840"/>
              <a:gd name="connsiteX22" fmla="*/ 671870 w 1415027"/>
              <a:gd name="connsiteY22" fmla="*/ 229419 h 348840"/>
              <a:gd name="connsiteX23" fmla="*/ 24580 w 1415027"/>
              <a:gd name="connsiteY23" fmla="*/ 311355 h 348840"/>
              <a:gd name="connsiteX0" fmla="*/ 0 w 1415027"/>
              <a:gd name="connsiteY0" fmla="*/ 213032 h 348840"/>
              <a:gd name="connsiteX1" fmla="*/ 65548 w 1415027"/>
              <a:gd name="connsiteY1" fmla="*/ 188452 h 348840"/>
              <a:gd name="connsiteX2" fmla="*/ 114709 w 1415027"/>
              <a:gd name="connsiteY2" fmla="*/ 155677 h 348840"/>
              <a:gd name="connsiteX3" fmla="*/ 172064 w 1415027"/>
              <a:gd name="connsiteY3" fmla="*/ 114710 h 348840"/>
              <a:gd name="connsiteX4" fmla="*/ 196645 w 1415027"/>
              <a:gd name="connsiteY4" fmla="*/ 106516 h 348840"/>
              <a:gd name="connsiteX5" fmla="*/ 286774 w 1415027"/>
              <a:gd name="connsiteY5" fmla="*/ 73742 h 348840"/>
              <a:gd name="connsiteX6" fmla="*/ 360516 w 1415027"/>
              <a:gd name="connsiteY6" fmla="*/ 49161 h 348840"/>
              <a:gd name="connsiteX7" fmla="*/ 409677 w 1415027"/>
              <a:gd name="connsiteY7" fmla="*/ 32774 h 348840"/>
              <a:gd name="connsiteX8" fmla="*/ 442451 w 1415027"/>
              <a:gd name="connsiteY8" fmla="*/ 16387 h 348840"/>
              <a:gd name="connsiteX9" fmla="*/ 589935 w 1415027"/>
              <a:gd name="connsiteY9" fmla="*/ 0 h 348840"/>
              <a:gd name="connsiteX10" fmla="*/ 843935 w 1415027"/>
              <a:gd name="connsiteY10" fmla="*/ 8193 h 348840"/>
              <a:gd name="connsiteX11" fmla="*/ 893096 w 1415027"/>
              <a:gd name="connsiteY11" fmla="*/ 40968 h 348840"/>
              <a:gd name="connsiteX12" fmla="*/ 999613 w 1415027"/>
              <a:gd name="connsiteY12" fmla="*/ 73742 h 348840"/>
              <a:gd name="connsiteX13" fmla="*/ 1032387 w 1415027"/>
              <a:gd name="connsiteY13" fmla="*/ 98323 h 348840"/>
              <a:gd name="connsiteX14" fmla="*/ 1245419 w 1415027"/>
              <a:gd name="connsiteY14" fmla="*/ 163871 h 348840"/>
              <a:gd name="connsiteX15" fmla="*/ 1310967 w 1415027"/>
              <a:gd name="connsiteY15" fmla="*/ 188452 h 348840"/>
              <a:gd name="connsiteX16" fmla="*/ 1376516 w 1415027"/>
              <a:gd name="connsiteY16" fmla="*/ 204839 h 348840"/>
              <a:gd name="connsiteX17" fmla="*/ 1384709 w 1415027"/>
              <a:gd name="connsiteY17" fmla="*/ 229419 h 348840"/>
              <a:gd name="connsiteX18" fmla="*/ 1409290 w 1415027"/>
              <a:gd name="connsiteY18" fmla="*/ 237613 h 348840"/>
              <a:gd name="connsiteX19" fmla="*/ 1360129 w 1415027"/>
              <a:gd name="connsiteY19" fmla="*/ 311355 h 348840"/>
              <a:gd name="connsiteX20" fmla="*/ 1253613 w 1415027"/>
              <a:gd name="connsiteY20" fmla="*/ 344129 h 348840"/>
              <a:gd name="connsiteX21" fmla="*/ 671870 w 1415027"/>
              <a:gd name="connsiteY21" fmla="*/ 229419 h 348840"/>
              <a:gd name="connsiteX22" fmla="*/ 24580 w 1415027"/>
              <a:gd name="connsiteY22" fmla="*/ 311355 h 348840"/>
              <a:gd name="connsiteX0" fmla="*/ 0 w 1415027"/>
              <a:gd name="connsiteY0" fmla="*/ 213032 h 348840"/>
              <a:gd name="connsiteX1" fmla="*/ 65548 w 1415027"/>
              <a:gd name="connsiteY1" fmla="*/ 188452 h 348840"/>
              <a:gd name="connsiteX2" fmla="*/ 114709 w 1415027"/>
              <a:gd name="connsiteY2" fmla="*/ 155677 h 348840"/>
              <a:gd name="connsiteX3" fmla="*/ 172064 w 1415027"/>
              <a:gd name="connsiteY3" fmla="*/ 114710 h 348840"/>
              <a:gd name="connsiteX4" fmla="*/ 196645 w 1415027"/>
              <a:gd name="connsiteY4" fmla="*/ 106516 h 348840"/>
              <a:gd name="connsiteX5" fmla="*/ 286774 w 1415027"/>
              <a:gd name="connsiteY5" fmla="*/ 73742 h 348840"/>
              <a:gd name="connsiteX6" fmla="*/ 360516 w 1415027"/>
              <a:gd name="connsiteY6" fmla="*/ 49161 h 348840"/>
              <a:gd name="connsiteX7" fmla="*/ 409677 w 1415027"/>
              <a:gd name="connsiteY7" fmla="*/ 32774 h 348840"/>
              <a:gd name="connsiteX8" fmla="*/ 442451 w 1415027"/>
              <a:gd name="connsiteY8" fmla="*/ 16387 h 348840"/>
              <a:gd name="connsiteX9" fmla="*/ 589935 w 1415027"/>
              <a:gd name="connsiteY9" fmla="*/ 0 h 348840"/>
              <a:gd name="connsiteX10" fmla="*/ 843935 w 1415027"/>
              <a:gd name="connsiteY10" fmla="*/ 8193 h 348840"/>
              <a:gd name="connsiteX11" fmla="*/ 893096 w 1415027"/>
              <a:gd name="connsiteY11" fmla="*/ 40968 h 348840"/>
              <a:gd name="connsiteX12" fmla="*/ 999613 w 1415027"/>
              <a:gd name="connsiteY12" fmla="*/ 73742 h 348840"/>
              <a:gd name="connsiteX13" fmla="*/ 1245419 w 1415027"/>
              <a:gd name="connsiteY13" fmla="*/ 163871 h 348840"/>
              <a:gd name="connsiteX14" fmla="*/ 1310967 w 1415027"/>
              <a:gd name="connsiteY14" fmla="*/ 188452 h 348840"/>
              <a:gd name="connsiteX15" fmla="*/ 1376516 w 1415027"/>
              <a:gd name="connsiteY15" fmla="*/ 204839 h 348840"/>
              <a:gd name="connsiteX16" fmla="*/ 1384709 w 1415027"/>
              <a:gd name="connsiteY16" fmla="*/ 229419 h 348840"/>
              <a:gd name="connsiteX17" fmla="*/ 1409290 w 1415027"/>
              <a:gd name="connsiteY17" fmla="*/ 237613 h 348840"/>
              <a:gd name="connsiteX18" fmla="*/ 1360129 w 1415027"/>
              <a:gd name="connsiteY18" fmla="*/ 311355 h 348840"/>
              <a:gd name="connsiteX19" fmla="*/ 1253613 w 1415027"/>
              <a:gd name="connsiteY19" fmla="*/ 344129 h 348840"/>
              <a:gd name="connsiteX20" fmla="*/ 671870 w 1415027"/>
              <a:gd name="connsiteY20" fmla="*/ 229419 h 348840"/>
              <a:gd name="connsiteX21" fmla="*/ 24580 w 1415027"/>
              <a:gd name="connsiteY21" fmla="*/ 311355 h 348840"/>
              <a:gd name="connsiteX0" fmla="*/ 0 w 1415027"/>
              <a:gd name="connsiteY0" fmla="*/ 213032 h 348840"/>
              <a:gd name="connsiteX1" fmla="*/ 65548 w 1415027"/>
              <a:gd name="connsiteY1" fmla="*/ 188452 h 348840"/>
              <a:gd name="connsiteX2" fmla="*/ 114709 w 1415027"/>
              <a:gd name="connsiteY2" fmla="*/ 155677 h 348840"/>
              <a:gd name="connsiteX3" fmla="*/ 172064 w 1415027"/>
              <a:gd name="connsiteY3" fmla="*/ 114710 h 348840"/>
              <a:gd name="connsiteX4" fmla="*/ 196645 w 1415027"/>
              <a:gd name="connsiteY4" fmla="*/ 106516 h 348840"/>
              <a:gd name="connsiteX5" fmla="*/ 286774 w 1415027"/>
              <a:gd name="connsiteY5" fmla="*/ 73742 h 348840"/>
              <a:gd name="connsiteX6" fmla="*/ 360516 w 1415027"/>
              <a:gd name="connsiteY6" fmla="*/ 49161 h 348840"/>
              <a:gd name="connsiteX7" fmla="*/ 409677 w 1415027"/>
              <a:gd name="connsiteY7" fmla="*/ 32774 h 348840"/>
              <a:gd name="connsiteX8" fmla="*/ 442451 w 1415027"/>
              <a:gd name="connsiteY8" fmla="*/ 16387 h 348840"/>
              <a:gd name="connsiteX9" fmla="*/ 589935 w 1415027"/>
              <a:gd name="connsiteY9" fmla="*/ 0 h 348840"/>
              <a:gd name="connsiteX10" fmla="*/ 843935 w 1415027"/>
              <a:gd name="connsiteY10" fmla="*/ 8193 h 348840"/>
              <a:gd name="connsiteX11" fmla="*/ 893096 w 1415027"/>
              <a:gd name="connsiteY11" fmla="*/ 40968 h 348840"/>
              <a:gd name="connsiteX12" fmla="*/ 1245419 w 1415027"/>
              <a:gd name="connsiteY12" fmla="*/ 163871 h 348840"/>
              <a:gd name="connsiteX13" fmla="*/ 1310967 w 1415027"/>
              <a:gd name="connsiteY13" fmla="*/ 188452 h 348840"/>
              <a:gd name="connsiteX14" fmla="*/ 1376516 w 1415027"/>
              <a:gd name="connsiteY14" fmla="*/ 204839 h 348840"/>
              <a:gd name="connsiteX15" fmla="*/ 1384709 w 1415027"/>
              <a:gd name="connsiteY15" fmla="*/ 229419 h 348840"/>
              <a:gd name="connsiteX16" fmla="*/ 1409290 w 1415027"/>
              <a:gd name="connsiteY16" fmla="*/ 237613 h 348840"/>
              <a:gd name="connsiteX17" fmla="*/ 1360129 w 1415027"/>
              <a:gd name="connsiteY17" fmla="*/ 311355 h 348840"/>
              <a:gd name="connsiteX18" fmla="*/ 1253613 w 1415027"/>
              <a:gd name="connsiteY18" fmla="*/ 344129 h 348840"/>
              <a:gd name="connsiteX19" fmla="*/ 671870 w 1415027"/>
              <a:gd name="connsiteY19" fmla="*/ 229419 h 348840"/>
              <a:gd name="connsiteX20" fmla="*/ 24580 w 1415027"/>
              <a:gd name="connsiteY20" fmla="*/ 311355 h 348840"/>
              <a:gd name="connsiteX0" fmla="*/ 0 w 1415027"/>
              <a:gd name="connsiteY0" fmla="*/ 213032 h 348840"/>
              <a:gd name="connsiteX1" fmla="*/ 65548 w 1415027"/>
              <a:gd name="connsiteY1" fmla="*/ 188452 h 348840"/>
              <a:gd name="connsiteX2" fmla="*/ 114709 w 1415027"/>
              <a:gd name="connsiteY2" fmla="*/ 155677 h 348840"/>
              <a:gd name="connsiteX3" fmla="*/ 172064 w 1415027"/>
              <a:gd name="connsiteY3" fmla="*/ 114710 h 348840"/>
              <a:gd name="connsiteX4" fmla="*/ 196645 w 1415027"/>
              <a:gd name="connsiteY4" fmla="*/ 106516 h 348840"/>
              <a:gd name="connsiteX5" fmla="*/ 286774 w 1415027"/>
              <a:gd name="connsiteY5" fmla="*/ 73742 h 348840"/>
              <a:gd name="connsiteX6" fmla="*/ 360516 w 1415027"/>
              <a:gd name="connsiteY6" fmla="*/ 49161 h 348840"/>
              <a:gd name="connsiteX7" fmla="*/ 409677 w 1415027"/>
              <a:gd name="connsiteY7" fmla="*/ 32774 h 348840"/>
              <a:gd name="connsiteX8" fmla="*/ 442451 w 1415027"/>
              <a:gd name="connsiteY8" fmla="*/ 16387 h 348840"/>
              <a:gd name="connsiteX9" fmla="*/ 589935 w 1415027"/>
              <a:gd name="connsiteY9" fmla="*/ 0 h 348840"/>
              <a:gd name="connsiteX10" fmla="*/ 843935 w 1415027"/>
              <a:gd name="connsiteY10" fmla="*/ 8193 h 348840"/>
              <a:gd name="connsiteX11" fmla="*/ 893096 w 1415027"/>
              <a:gd name="connsiteY11" fmla="*/ 40968 h 348840"/>
              <a:gd name="connsiteX12" fmla="*/ 1245419 w 1415027"/>
              <a:gd name="connsiteY12" fmla="*/ 163871 h 348840"/>
              <a:gd name="connsiteX13" fmla="*/ 1376516 w 1415027"/>
              <a:gd name="connsiteY13" fmla="*/ 204839 h 348840"/>
              <a:gd name="connsiteX14" fmla="*/ 1384709 w 1415027"/>
              <a:gd name="connsiteY14" fmla="*/ 229419 h 348840"/>
              <a:gd name="connsiteX15" fmla="*/ 1409290 w 1415027"/>
              <a:gd name="connsiteY15" fmla="*/ 237613 h 348840"/>
              <a:gd name="connsiteX16" fmla="*/ 1360129 w 1415027"/>
              <a:gd name="connsiteY16" fmla="*/ 311355 h 348840"/>
              <a:gd name="connsiteX17" fmla="*/ 1253613 w 1415027"/>
              <a:gd name="connsiteY17" fmla="*/ 344129 h 348840"/>
              <a:gd name="connsiteX18" fmla="*/ 671870 w 1415027"/>
              <a:gd name="connsiteY18" fmla="*/ 229419 h 348840"/>
              <a:gd name="connsiteX19" fmla="*/ 24580 w 1415027"/>
              <a:gd name="connsiteY19" fmla="*/ 311355 h 348840"/>
              <a:gd name="connsiteX0" fmla="*/ 0 w 1415027"/>
              <a:gd name="connsiteY0" fmla="*/ 213032 h 348840"/>
              <a:gd name="connsiteX1" fmla="*/ 65548 w 1415027"/>
              <a:gd name="connsiteY1" fmla="*/ 188452 h 348840"/>
              <a:gd name="connsiteX2" fmla="*/ 114709 w 1415027"/>
              <a:gd name="connsiteY2" fmla="*/ 155677 h 348840"/>
              <a:gd name="connsiteX3" fmla="*/ 172064 w 1415027"/>
              <a:gd name="connsiteY3" fmla="*/ 114710 h 348840"/>
              <a:gd name="connsiteX4" fmla="*/ 196645 w 1415027"/>
              <a:gd name="connsiteY4" fmla="*/ 106516 h 348840"/>
              <a:gd name="connsiteX5" fmla="*/ 286774 w 1415027"/>
              <a:gd name="connsiteY5" fmla="*/ 73742 h 348840"/>
              <a:gd name="connsiteX6" fmla="*/ 360516 w 1415027"/>
              <a:gd name="connsiteY6" fmla="*/ 49161 h 348840"/>
              <a:gd name="connsiteX7" fmla="*/ 409677 w 1415027"/>
              <a:gd name="connsiteY7" fmla="*/ 32774 h 348840"/>
              <a:gd name="connsiteX8" fmla="*/ 442451 w 1415027"/>
              <a:gd name="connsiteY8" fmla="*/ 16387 h 348840"/>
              <a:gd name="connsiteX9" fmla="*/ 589935 w 1415027"/>
              <a:gd name="connsiteY9" fmla="*/ 0 h 348840"/>
              <a:gd name="connsiteX10" fmla="*/ 843935 w 1415027"/>
              <a:gd name="connsiteY10" fmla="*/ 8193 h 348840"/>
              <a:gd name="connsiteX11" fmla="*/ 893096 w 1415027"/>
              <a:gd name="connsiteY11" fmla="*/ 40968 h 348840"/>
              <a:gd name="connsiteX12" fmla="*/ 1245419 w 1415027"/>
              <a:gd name="connsiteY12" fmla="*/ 163871 h 348840"/>
              <a:gd name="connsiteX13" fmla="*/ 1384709 w 1415027"/>
              <a:gd name="connsiteY13" fmla="*/ 229419 h 348840"/>
              <a:gd name="connsiteX14" fmla="*/ 1409290 w 1415027"/>
              <a:gd name="connsiteY14" fmla="*/ 237613 h 348840"/>
              <a:gd name="connsiteX15" fmla="*/ 1360129 w 1415027"/>
              <a:gd name="connsiteY15" fmla="*/ 311355 h 348840"/>
              <a:gd name="connsiteX16" fmla="*/ 1253613 w 1415027"/>
              <a:gd name="connsiteY16" fmla="*/ 344129 h 348840"/>
              <a:gd name="connsiteX17" fmla="*/ 671870 w 1415027"/>
              <a:gd name="connsiteY17" fmla="*/ 229419 h 348840"/>
              <a:gd name="connsiteX18" fmla="*/ 24580 w 1415027"/>
              <a:gd name="connsiteY18" fmla="*/ 311355 h 348840"/>
              <a:gd name="connsiteX0" fmla="*/ 0 w 1416130"/>
              <a:gd name="connsiteY0" fmla="*/ 213032 h 348840"/>
              <a:gd name="connsiteX1" fmla="*/ 65548 w 1416130"/>
              <a:gd name="connsiteY1" fmla="*/ 188452 h 348840"/>
              <a:gd name="connsiteX2" fmla="*/ 114709 w 1416130"/>
              <a:gd name="connsiteY2" fmla="*/ 155677 h 348840"/>
              <a:gd name="connsiteX3" fmla="*/ 172064 w 1416130"/>
              <a:gd name="connsiteY3" fmla="*/ 114710 h 348840"/>
              <a:gd name="connsiteX4" fmla="*/ 196645 w 1416130"/>
              <a:gd name="connsiteY4" fmla="*/ 106516 h 348840"/>
              <a:gd name="connsiteX5" fmla="*/ 286774 w 1416130"/>
              <a:gd name="connsiteY5" fmla="*/ 73742 h 348840"/>
              <a:gd name="connsiteX6" fmla="*/ 360516 w 1416130"/>
              <a:gd name="connsiteY6" fmla="*/ 49161 h 348840"/>
              <a:gd name="connsiteX7" fmla="*/ 409677 w 1416130"/>
              <a:gd name="connsiteY7" fmla="*/ 32774 h 348840"/>
              <a:gd name="connsiteX8" fmla="*/ 442451 w 1416130"/>
              <a:gd name="connsiteY8" fmla="*/ 16387 h 348840"/>
              <a:gd name="connsiteX9" fmla="*/ 589935 w 1416130"/>
              <a:gd name="connsiteY9" fmla="*/ 0 h 348840"/>
              <a:gd name="connsiteX10" fmla="*/ 843935 w 1416130"/>
              <a:gd name="connsiteY10" fmla="*/ 8193 h 348840"/>
              <a:gd name="connsiteX11" fmla="*/ 893096 w 1416130"/>
              <a:gd name="connsiteY11" fmla="*/ 40968 h 348840"/>
              <a:gd name="connsiteX12" fmla="*/ 1245419 w 1416130"/>
              <a:gd name="connsiteY12" fmla="*/ 163871 h 348840"/>
              <a:gd name="connsiteX13" fmla="*/ 1409290 w 1416130"/>
              <a:gd name="connsiteY13" fmla="*/ 237613 h 348840"/>
              <a:gd name="connsiteX14" fmla="*/ 1360129 w 1416130"/>
              <a:gd name="connsiteY14" fmla="*/ 311355 h 348840"/>
              <a:gd name="connsiteX15" fmla="*/ 1253613 w 1416130"/>
              <a:gd name="connsiteY15" fmla="*/ 344129 h 348840"/>
              <a:gd name="connsiteX16" fmla="*/ 671870 w 1416130"/>
              <a:gd name="connsiteY16" fmla="*/ 229419 h 348840"/>
              <a:gd name="connsiteX17" fmla="*/ 24580 w 1416130"/>
              <a:gd name="connsiteY17" fmla="*/ 311355 h 348840"/>
              <a:gd name="connsiteX0" fmla="*/ 0 w 1416702"/>
              <a:gd name="connsiteY0" fmla="*/ 213032 h 348840"/>
              <a:gd name="connsiteX1" fmla="*/ 65548 w 1416702"/>
              <a:gd name="connsiteY1" fmla="*/ 188452 h 348840"/>
              <a:gd name="connsiteX2" fmla="*/ 114709 w 1416702"/>
              <a:gd name="connsiteY2" fmla="*/ 155677 h 348840"/>
              <a:gd name="connsiteX3" fmla="*/ 172064 w 1416702"/>
              <a:gd name="connsiteY3" fmla="*/ 114710 h 348840"/>
              <a:gd name="connsiteX4" fmla="*/ 196645 w 1416702"/>
              <a:gd name="connsiteY4" fmla="*/ 106516 h 348840"/>
              <a:gd name="connsiteX5" fmla="*/ 286774 w 1416702"/>
              <a:gd name="connsiteY5" fmla="*/ 73742 h 348840"/>
              <a:gd name="connsiteX6" fmla="*/ 360516 w 1416702"/>
              <a:gd name="connsiteY6" fmla="*/ 49161 h 348840"/>
              <a:gd name="connsiteX7" fmla="*/ 409677 w 1416702"/>
              <a:gd name="connsiteY7" fmla="*/ 32774 h 348840"/>
              <a:gd name="connsiteX8" fmla="*/ 442451 w 1416702"/>
              <a:gd name="connsiteY8" fmla="*/ 16387 h 348840"/>
              <a:gd name="connsiteX9" fmla="*/ 589935 w 1416702"/>
              <a:gd name="connsiteY9" fmla="*/ 0 h 348840"/>
              <a:gd name="connsiteX10" fmla="*/ 843935 w 1416702"/>
              <a:gd name="connsiteY10" fmla="*/ 8193 h 348840"/>
              <a:gd name="connsiteX11" fmla="*/ 893096 w 1416702"/>
              <a:gd name="connsiteY11" fmla="*/ 40968 h 348840"/>
              <a:gd name="connsiteX12" fmla="*/ 1237225 w 1416702"/>
              <a:gd name="connsiteY12" fmla="*/ 114710 h 348840"/>
              <a:gd name="connsiteX13" fmla="*/ 1409290 w 1416702"/>
              <a:gd name="connsiteY13" fmla="*/ 237613 h 348840"/>
              <a:gd name="connsiteX14" fmla="*/ 1360129 w 1416702"/>
              <a:gd name="connsiteY14" fmla="*/ 311355 h 348840"/>
              <a:gd name="connsiteX15" fmla="*/ 1253613 w 1416702"/>
              <a:gd name="connsiteY15" fmla="*/ 344129 h 348840"/>
              <a:gd name="connsiteX16" fmla="*/ 671870 w 1416702"/>
              <a:gd name="connsiteY16" fmla="*/ 229419 h 348840"/>
              <a:gd name="connsiteX17" fmla="*/ 24580 w 1416702"/>
              <a:gd name="connsiteY17" fmla="*/ 311355 h 348840"/>
              <a:gd name="connsiteX0" fmla="*/ 0 w 1416702"/>
              <a:gd name="connsiteY0" fmla="*/ 215230 h 351038"/>
              <a:gd name="connsiteX1" fmla="*/ 65548 w 1416702"/>
              <a:gd name="connsiteY1" fmla="*/ 190650 h 351038"/>
              <a:gd name="connsiteX2" fmla="*/ 114709 w 1416702"/>
              <a:gd name="connsiteY2" fmla="*/ 157875 h 351038"/>
              <a:gd name="connsiteX3" fmla="*/ 172064 w 1416702"/>
              <a:gd name="connsiteY3" fmla="*/ 116908 h 351038"/>
              <a:gd name="connsiteX4" fmla="*/ 196645 w 1416702"/>
              <a:gd name="connsiteY4" fmla="*/ 108714 h 351038"/>
              <a:gd name="connsiteX5" fmla="*/ 286774 w 1416702"/>
              <a:gd name="connsiteY5" fmla="*/ 75940 h 351038"/>
              <a:gd name="connsiteX6" fmla="*/ 360516 w 1416702"/>
              <a:gd name="connsiteY6" fmla="*/ 51359 h 351038"/>
              <a:gd name="connsiteX7" fmla="*/ 409677 w 1416702"/>
              <a:gd name="connsiteY7" fmla="*/ 34972 h 351038"/>
              <a:gd name="connsiteX8" fmla="*/ 442451 w 1416702"/>
              <a:gd name="connsiteY8" fmla="*/ 18585 h 351038"/>
              <a:gd name="connsiteX9" fmla="*/ 589935 w 1416702"/>
              <a:gd name="connsiteY9" fmla="*/ 2198 h 351038"/>
              <a:gd name="connsiteX10" fmla="*/ 843935 w 1416702"/>
              <a:gd name="connsiteY10" fmla="*/ 10391 h 351038"/>
              <a:gd name="connsiteX11" fmla="*/ 1237225 w 1416702"/>
              <a:gd name="connsiteY11" fmla="*/ 116908 h 351038"/>
              <a:gd name="connsiteX12" fmla="*/ 1409290 w 1416702"/>
              <a:gd name="connsiteY12" fmla="*/ 239811 h 351038"/>
              <a:gd name="connsiteX13" fmla="*/ 1360129 w 1416702"/>
              <a:gd name="connsiteY13" fmla="*/ 313553 h 351038"/>
              <a:gd name="connsiteX14" fmla="*/ 1253613 w 1416702"/>
              <a:gd name="connsiteY14" fmla="*/ 346327 h 351038"/>
              <a:gd name="connsiteX15" fmla="*/ 671870 w 1416702"/>
              <a:gd name="connsiteY15" fmla="*/ 231617 h 351038"/>
              <a:gd name="connsiteX16" fmla="*/ 24580 w 1416702"/>
              <a:gd name="connsiteY16" fmla="*/ 313553 h 351038"/>
              <a:gd name="connsiteX0" fmla="*/ 0 w 1416702"/>
              <a:gd name="connsiteY0" fmla="*/ 215230 h 351038"/>
              <a:gd name="connsiteX1" fmla="*/ 65548 w 1416702"/>
              <a:gd name="connsiteY1" fmla="*/ 190650 h 351038"/>
              <a:gd name="connsiteX2" fmla="*/ 172064 w 1416702"/>
              <a:gd name="connsiteY2" fmla="*/ 116908 h 351038"/>
              <a:gd name="connsiteX3" fmla="*/ 196645 w 1416702"/>
              <a:gd name="connsiteY3" fmla="*/ 108714 h 351038"/>
              <a:gd name="connsiteX4" fmla="*/ 286774 w 1416702"/>
              <a:gd name="connsiteY4" fmla="*/ 75940 h 351038"/>
              <a:gd name="connsiteX5" fmla="*/ 360516 w 1416702"/>
              <a:gd name="connsiteY5" fmla="*/ 51359 h 351038"/>
              <a:gd name="connsiteX6" fmla="*/ 409677 w 1416702"/>
              <a:gd name="connsiteY6" fmla="*/ 34972 h 351038"/>
              <a:gd name="connsiteX7" fmla="*/ 442451 w 1416702"/>
              <a:gd name="connsiteY7" fmla="*/ 18585 h 351038"/>
              <a:gd name="connsiteX8" fmla="*/ 589935 w 1416702"/>
              <a:gd name="connsiteY8" fmla="*/ 2198 h 351038"/>
              <a:gd name="connsiteX9" fmla="*/ 843935 w 1416702"/>
              <a:gd name="connsiteY9" fmla="*/ 10391 h 351038"/>
              <a:gd name="connsiteX10" fmla="*/ 1237225 w 1416702"/>
              <a:gd name="connsiteY10" fmla="*/ 116908 h 351038"/>
              <a:gd name="connsiteX11" fmla="*/ 1409290 w 1416702"/>
              <a:gd name="connsiteY11" fmla="*/ 239811 h 351038"/>
              <a:gd name="connsiteX12" fmla="*/ 1360129 w 1416702"/>
              <a:gd name="connsiteY12" fmla="*/ 313553 h 351038"/>
              <a:gd name="connsiteX13" fmla="*/ 1253613 w 1416702"/>
              <a:gd name="connsiteY13" fmla="*/ 346327 h 351038"/>
              <a:gd name="connsiteX14" fmla="*/ 671870 w 1416702"/>
              <a:gd name="connsiteY14" fmla="*/ 231617 h 351038"/>
              <a:gd name="connsiteX15" fmla="*/ 24580 w 1416702"/>
              <a:gd name="connsiteY15" fmla="*/ 313553 h 351038"/>
              <a:gd name="connsiteX0" fmla="*/ 0 w 1416702"/>
              <a:gd name="connsiteY0" fmla="*/ 215230 h 351038"/>
              <a:gd name="connsiteX1" fmla="*/ 65548 w 1416702"/>
              <a:gd name="connsiteY1" fmla="*/ 190650 h 351038"/>
              <a:gd name="connsiteX2" fmla="*/ 172064 w 1416702"/>
              <a:gd name="connsiteY2" fmla="*/ 116908 h 351038"/>
              <a:gd name="connsiteX3" fmla="*/ 286774 w 1416702"/>
              <a:gd name="connsiteY3" fmla="*/ 75940 h 351038"/>
              <a:gd name="connsiteX4" fmla="*/ 360516 w 1416702"/>
              <a:gd name="connsiteY4" fmla="*/ 51359 h 351038"/>
              <a:gd name="connsiteX5" fmla="*/ 409677 w 1416702"/>
              <a:gd name="connsiteY5" fmla="*/ 34972 h 351038"/>
              <a:gd name="connsiteX6" fmla="*/ 442451 w 1416702"/>
              <a:gd name="connsiteY6" fmla="*/ 18585 h 351038"/>
              <a:gd name="connsiteX7" fmla="*/ 589935 w 1416702"/>
              <a:gd name="connsiteY7" fmla="*/ 2198 h 351038"/>
              <a:gd name="connsiteX8" fmla="*/ 843935 w 1416702"/>
              <a:gd name="connsiteY8" fmla="*/ 10391 h 351038"/>
              <a:gd name="connsiteX9" fmla="*/ 1237225 w 1416702"/>
              <a:gd name="connsiteY9" fmla="*/ 116908 h 351038"/>
              <a:gd name="connsiteX10" fmla="*/ 1409290 w 1416702"/>
              <a:gd name="connsiteY10" fmla="*/ 239811 h 351038"/>
              <a:gd name="connsiteX11" fmla="*/ 1360129 w 1416702"/>
              <a:gd name="connsiteY11" fmla="*/ 313553 h 351038"/>
              <a:gd name="connsiteX12" fmla="*/ 1253613 w 1416702"/>
              <a:gd name="connsiteY12" fmla="*/ 346327 h 351038"/>
              <a:gd name="connsiteX13" fmla="*/ 671870 w 1416702"/>
              <a:gd name="connsiteY13" fmla="*/ 231617 h 351038"/>
              <a:gd name="connsiteX14" fmla="*/ 24580 w 1416702"/>
              <a:gd name="connsiteY14" fmla="*/ 313553 h 351038"/>
              <a:gd name="connsiteX0" fmla="*/ 0 w 1433089"/>
              <a:gd name="connsiteY0" fmla="*/ 264392 h 351038"/>
              <a:gd name="connsiteX1" fmla="*/ 81935 w 1433089"/>
              <a:gd name="connsiteY1" fmla="*/ 190650 h 351038"/>
              <a:gd name="connsiteX2" fmla="*/ 188451 w 1433089"/>
              <a:gd name="connsiteY2" fmla="*/ 116908 h 351038"/>
              <a:gd name="connsiteX3" fmla="*/ 303161 w 1433089"/>
              <a:gd name="connsiteY3" fmla="*/ 75940 h 351038"/>
              <a:gd name="connsiteX4" fmla="*/ 376903 w 1433089"/>
              <a:gd name="connsiteY4" fmla="*/ 51359 h 351038"/>
              <a:gd name="connsiteX5" fmla="*/ 426064 w 1433089"/>
              <a:gd name="connsiteY5" fmla="*/ 34972 h 351038"/>
              <a:gd name="connsiteX6" fmla="*/ 458838 w 1433089"/>
              <a:gd name="connsiteY6" fmla="*/ 18585 h 351038"/>
              <a:gd name="connsiteX7" fmla="*/ 606322 w 1433089"/>
              <a:gd name="connsiteY7" fmla="*/ 2198 h 351038"/>
              <a:gd name="connsiteX8" fmla="*/ 860322 w 1433089"/>
              <a:gd name="connsiteY8" fmla="*/ 10391 h 351038"/>
              <a:gd name="connsiteX9" fmla="*/ 1253612 w 1433089"/>
              <a:gd name="connsiteY9" fmla="*/ 116908 h 351038"/>
              <a:gd name="connsiteX10" fmla="*/ 1425677 w 1433089"/>
              <a:gd name="connsiteY10" fmla="*/ 239811 h 351038"/>
              <a:gd name="connsiteX11" fmla="*/ 1376516 w 1433089"/>
              <a:gd name="connsiteY11" fmla="*/ 313553 h 351038"/>
              <a:gd name="connsiteX12" fmla="*/ 1270000 w 1433089"/>
              <a:gd name="connsiteY12" fmla="*/ 346327 h 351038"/>
              <a:gd name="connsiteX13" fmla="*/ 688257 w 1433089"/>
              <a:gd name="connsiteY13" fmla="*/ 231617 h 351038"/>
              <a:gd name="connsiteX14" fmla="*/ 40967 w 1433089"/>
              <a:gd name="connsiteY14" fmla="*/ 313553 h 351038"/>
              <a:gd name="connsiteX0" fmla="*/ 0 w 1433089"/>
              <a:gd name="connsiteY0" fmla="*/ 264392 h 351038"/>
              <a:gd name="connsiteX1" fmla="*/ 57355 w 1433089"/>
              <a:gd name="connsiteY1" fmla="*/ 149682 h 351038"/>
              <a:gd name="connsiteX2" fmla="*/ 188451 w 1433089"/>
              <a:gd name="connsiteY2" fmla="*/ 116908 h 351038"/>
              <a:gd name="connsiteX3" fmla="*/ 303161 w 1433089"/>
              <a:gd name="connsiteY3" fmla="*/ 75940 h 351038"/>
              <a:gd name="connsiteX4" fmla="*/ 376903 w 1433089"/>
              <a:gd name="connsiteY4" fmla="*/ 51359 h 351038"/>
              <a:gd name="connsiteX5" fmla="*/ 426064 w 1433089"/>
              <a:gd name="connsiteY5" fmla="*/ 34972 h 351038"/>
              <a:gd name="connsiteX6" fmla="*/ 458838 w 1433089"/>
              <a:gd name="connsiteY6" fmla="*/ 18585 h 351038"/>
              <a:gd name="connsiteX7" fmla="*/ 606322 w 1433089"/>
              <a:gd name="connsiteY7" fmla="*/ 2198 h 351038"/>
              <a:gd name="connsiteX8" fmla="*/ 860322 w 1433089"/>
              <a:gd name="connsiteY8" fmla="*/ 10391 h 351038"/>
              <a:gd name="connsiteX9" fmla="*/ 1253612 w 1433089"/>
              <a:gd name="connsiteY9" fmla="*/ 116908 h 351038"/>
              <a:gd name="connsiteX10" fmla="*/ 1425677 w 1433089"/>
              <a:gd name="connsiteY10" fmla="*/ 239811 h 351038"/>
              <a:gd name="connsiteX11" fmla="*/ 1376516 w 1433089"/>
              <a:gd name="connsiteY11" fmla="*/ 313553 h 351038"/>
              <a:gd name="connsiteX12" fmla="*/ 1270000 w 1433089"/>
              <a:gd name="connsiteY12" fmla="*/ 346327 h 351038"/>
              <a:gd name="connsiteX13" fmla="*/ 688257 w 1433089"/>
              <a:gd name="connsiteY13" fmla="*/ 231617 h 351038"/>
              <a:gd name="connsiteX14" fmla="*/ 40967 w 1433089"/>
              <a:gd name="connsiteY14" fmla="*/ 313553 h 351038"/>
              <a:gd name="connsiteX0" fmla="*/ 0 w 1433089"/>
              <a:gd name="connsiteY0" fmla="*/ 264392 h 351038"/>
              <a:gd name="connsiteX1" fmla="*/ 57355 w 1433089"/>
              <a:gd name="connsiteY1" fmla="*/ 149682 h 351038"/>
              <a:gd name="connsiteX2" fmla="*/ 303161 w 1433089"/>
              <a:gd name="connsiteY2" fmla="*/ 75940 h 351038"/>
              <a:gd name="connsiteX3" fmla="*/ 376903 w 1433089"/>
              <a:gd name="connsiteY3" fmla="*/ 51359 h 351038"/>
              <a:gd name="connsiteX4" fmla="*/ 426064 w 1433089"/>
              <a:gd name="connsiteY4" fmla="*/ 34972 h 351038"/>
              <a:gd name="connsiteX5" fmla="*/ 458838 w 1433089"/>
              <a:gd name="connsiteY5" fmla="*/ 18585 h 351038"/>
              <a:gd name="connsiteX6" fmla="*/ 606322 w 1433089"/>
              <a:gd name="connsiteY6" fmla="*/ 2198 h 351038"/>
              <a:gd name="connsiteX7" fmla="*/ 860322 w 1433089"/>
              <a:gd name="connsiteY7" fmla="*/ 10391 h 351038"/>
              <a:gd name="connsiteX8" fmla="*/ 1253612 w 1433089"/>
              <a:gd name="connsiteY8" fmla="*/ 116908 h 351038"/>
              <a:gd name="connsiteX9" fmla="*/ 1425677 w 1433089"/>
              <a:gd name="connsiteY9" fmla="*/ 239811 h 351038"/>
              <a:gd name="connsiteX10" fmla="*/ 1376516 w 1433089"/>
              <a:gd name="connsiteY10" fmla="*/ 313553 h 351038"/>
              <a:gd name="connsiteX11" fmla="*/ 1270000 w 1433089"/>
              <a:gd name="connsiteY11" fmla="*/ 346327 h 351038"/>
              <a:gd name="connsiteX12" fmla="*/ 688257 w 1433089"/>
              <a:gd name="connsiteY12" fmla="*/ 231617 h 351038"/>
              <a:gd name="connsiteX13" fmla="*/ 40967 w 1433089"/>
              <a:gd name="connsiteY13" fmla="*/ 313553 h 351038"/>
              <a:gd name="connsiteX0" fmla="*/ 0 w 1433089"/>
              <a:gd name="connsiteY0" fmla="*/ 264392 h 351038"/>
              <a:gd name="connsiteX1" fmla="*/ 57355 w 1433089"/>
              <a:gd name="connsiteY1" fmla="*/ 149682 h 351038"/>
              <a:gd name="connsiteX2" fmla="*/ 303161 w 1433089"/>
              <a:gd name="connsiteY2" fmla="*/ 75940 h 351038"/>
              <a:gd name="connsiteX3" fmla="*/ 426064 w 1433089"/>
              <a:gd name="connsiteY3" fmla="*/ 34972 h 351038"/>
              <a:gd name="connsiteX4" fmla="*/ 458838 w 1433089"/>
              <a:gd name="connsiteY4" fmla="*/ 18585 h 351038"/>
              <a:gd name="connsiteX5" fmla="*/ 606322 w 1433089"/>
              <a:gd name="connsiteY5" fmla="*/ 2198 h 351038"/>
              <a:gd name="connsiteX6" fmla="*/ 860322 w 1433089"/>
              <a:gd name="connsiteY6" fmla="*/ 10391 h 351038"/>
              <a:gd name="connsiteX7" fmla="*/ 1253612 w 1433089"/>
              <a:gd name="connsiteY7" fmla="*/ 116908 h 351038"/>
              <a:gd name="connsiteX8" fmla="*/ 1425677 w 1433089"/>
              <a:gd name="connsiteY8" fmla="*/ 239811 h 351038"/>
              <a:gd name="connsiteX9" fmla="*/ 1376516 w 1433089"/>
              <a:gd name="connsiteY9" fmla="*/ 313553 h 351038"/>
              <a:gd name="connsiteX10" fmla="*/ 1270000 w 1433089"/>
              <a:gd name="connsiteY10" fmla="*/ 346327 h 351038"/>
              <a:gd name="connsiteX11" fmla="*/ 688257 w 1433089"/>
              <a:gd name="connsiteY11" fmla="*/ 231617 h 351038"/>
              <a:gd name="connsiteX12" fmla="*/ 40967 w 1433089"/>
              <a:gd name="connsiteY12" fmla="*/ 313553 h 351038"/>
              <a:gd name="connsiteX0" fmla="*/ 0 w 1433089"/>
              <a:gd name="connsiteY0" fmla="*/ 266810 h 353456"/>
              <a:gd name="connsiteX1" fmla="*/ 57355 w 1433089"/>
              <a:gd name="connsiteY1" fmla="*/ 152100 h 353456"/>
              <a:gd name="connsiteX2" fmla="*/ 303161 w 1433089"/>
              <a:gd name="connsiteY2" fmla="*/ 78358 h 353456"/>
              <a:gd name="connsiteX3" fmla="*/ 426064 w 1433089"/>
              <a:gd name="connsiteY3" fmla="*/ 37390 h 353456"/>
              <a:gd name="connsiteX4" fmla="*/ 606322 w 1433089"/>
              <a:gd name="connsiteY4" fmla="*/ 4616 h 353456"/>
              <a:gd name="connsiteX5" fmla="*/ 860322 w 1433089"/>
              <a:gd name="connsiteY5" fmla="*/ 12809 h 353456"/>
              <a:gd name="connsiteX6" fmla="*/ 1253612 w 1433089"/>
              <a:gd name="connsiteY6" fmla="*/ 119326 h 353456"/>
              <a:gd name="connsiteX7" fmla="*/ 1425677 w 1433089"/>
              <a:gd name="connsiteY7" fmla="*/ 242229 h 353456"/>
              <a:gd name="connsiteX8" fmla="*/ 1376516 w 1433089"/>
              <a:gd name="connsiteY8" fmla="*/ 315971 h 353456"/>
              <a:gd name="connsiteX9" fmla="*/ 1270000 w 1433089"/>
              <a:gd name="connsiteY9" fmla="*/ 348745 h 353456"/>
              <a:gd name="connsiteX10" fmla="*/ 688257 w 1433089"/>
              <a:gd name="connsiteY10" fmla="*/ 234035 h 353456"/>
              <a:gd name="connsiteX11" fmla="*/ 40967 w 1433089"/>
              <a:gd name="connsiteY11" fmla="*/ 315971 h 353456"/>
              <a:gd name="connsiteX0" fmla="*/ 0 w 1433089"/>
              <a:gd name="connsiteY0" fmla="*/ 266810 h 353456"/>
              <a:gd name="connsiteX1" fmla="*/ 57355 w 1433089"/>
              <a:gd name="connsiteY1" fmla="*/ 152100 h 353456"/>
              <a:gd name="connsiteX2" fmla="*/ 426064 w 1433089"/>
              <a:gd name="connsiteY2" fmla="*/ 37390 h 353456"/>
              <a:gd name="connsiteX3" fmla="*/ 606322 w 1433089"/>
              <a:gd name="connsiteY3" fmla="*/ 4616 h 353456"/>
              <a:gd name="connsiteX4" fmla="*/ 860322 w 1433089"/>
              <a:gd name="connsiteY4" fmla="*/ 12809 h 353456"/>
              <a:gd name="connsiteX5" fmla="*/ 1253612 w 1433089"/>
              <a:gd name="connsiteY5" fmla="*/ 119326 h 353456"/>
              <a:gd name="connsiteX6" fmla="*/ 1425677 w 1433089"/>
              <a:gd name="connsiteY6" fmla="*/ 242229 h 353456"/>
              <a:gd name="connsiteX7" fmla="*/ 1376516 w 1433089"/>
              <a:gd name="connsiteY7" fmla="*/ 315971 h 353456"/>
              <a:gd name="connsiteX8" fmla="*/ 1270000 w 1433089"/>
              <a:gd name="connsiteY8" fmla="*/ 348745 h 353456"/>
              <a:gd name="connsiteX9" fmla="*/ 688257 w 1433089"/>
              <a:gd name="connsiteY9" fmla="*/ 234035 h 353456"/>
              <a:gd name="connsiteX10" fmla="*/ 40967 w 1433089"/>
              <a:gd name="connsiteY10" fmla="*/ 315971 h 353456"/>
              <a:gd name="connsiteX0" fmla="*/ 4096 w 1437185"/>
              <a:gd name="connsiteY0" fmla="*/ 274856 h 361502"/>
              <a:gd name="connsiteX1" fmla="*/ 61451 w 1437185"/>
              <a:gd name="connsiteY1" fmla="*/ 160146 h 361502"/>
              <a:gd name="connsiteX2" fmla="*/ 610418 w 1437185"/>
              <a:gd name="connsiteY2" fmla="*/ 12662 h 361502"/>
              <a:gd name="connsiteX3" fmla="*/ 864418 w 1437185"/>
              <a:gd name="connsiteY3" fmla="*/ 20855 h 361502"/>
              <a:gd name="connsiteX4" fmla="*/ 1257708 w 1437185"/>
              <a:gd name="connsiteY4" fmla="*/ 127372 h 361502"/>
              <a:gd name="connsiteX5" fmla="*/ 1429773 w 1437185"/>
              <a:gd name="connsiteY5" fmla="*/ 250275 h 361502"/>
              <a:gd name="connsiteX6" fmla="*/ 1380612 w 1437185"/>
              <a:gd name="connsiteY6" fmla="*/ 324017 h 361502"/>
              <a:gd name="connsiteX7" fmla="*/ 1274096 w 1437185"/>
              <a:gd name="connsiteY7" fmla="*/ 356791 h 361502"/>
              <a:gd name="connsiteX8" fmla="*/ 692353 w 1437185"/>
              <a:gd name="connsiteY8" fmla="*/ 242081 h 361502"/>
              <a:gd name="connsiteX9" fmla="*/ 45063 w 1437185"/>
              <a:gd name="connsiteY9" fmla="*/ 324017 h 361502"/>
              <a:gd name="connsiteX0" fmla="*/ 0 w 1433089"/>
              <a:gd name="connsiteY0" fmla="*/ 281013 h 367659"/>
              <a:gd name="connsiteX1" fmla="*/ 57355 w 1433089"/>
              <a:gd name="connsiteY1" fmla="*/ 166303 h 367659"/>
              <a:gd name="connsiteX2" fmla="*/ 426064 w 1433089"/>
              <a:gd name="connsiteY2" fmla="*/ 10626 h 367659"/>
              <a:gd name="connsiteX3" fmla="*/ 860322 w 1433089"/>
              <a:gd name="connsiteY3" fmla="*/ 27012 h 367659"/>
              <a:gd name="connsiteX4" fmla="*/ 1253612 w 1433089"/>
              <a:gd name="connsiteY4" fmla="*/ 133529 h 367659"/>
              <a:gd name="connsiteX5" fmla="*/ 1425677 w 1433089"/>
              <a:gd name="connsiteY5" fmla="*/ 256432 h 367659"/>
              <a:gd name="connsiteX6" fmla="*/ 1376516 w 1433089"/>
              <a:gd name="connsiteY6" fmla="*/ 330174 h 367659"/>
              <a:gd name="connsiteX7" fmla="*/ 1270000 w 1433089"/>
              <a:gd name="connsiteY7" fmla="*/ 362948 h 367659"/>
              <a:gd name="connsiteX8" fmla="*/ 688257 w 1433089"/>
              <a:gd name="connsiteY8" fmla="*/ 248238 h 367659"/>
              <a:gd name="connsiteX9" fmla="*/ 40967 w 1433089"/>
              <a:gd name="connsiteY9" fmla="*/ 330174 h 367659"/>
              <a:gd name="connsiteX0" fmla="*/ 0 w 1433089"/>
              <a:gd name="connsiteY0" fmla="*/ 286790 h 373436"/>
              <a:gd name="connsiteX1" fmla="*/ 57355 w 1433089"/>
              <a:gd name="connsiteY1" fmla="*/ 172080 h 373436"/>
              <a:gd name="connsiteX2" fmla="*/ 426064 w 1433089"/>
              <a:gd name="connsiteY2" fmla="*/ 16403 h 373436"/>
              <a:gd name="connsiteX3" fmla="*/ 909483 w 1433089"/>
              <a:gd name="connsiteY3" fmla="*/ 16402 h 373436"/>
              <a:gd name="connsiteX4" fmla="*/ 1253612 w 1433089"/>
              <a:gd name="connsiteY4" fmla="*/ 139306 h 373436"/>
              <a:gd name="connsiteX5" fmla="*/ 1425677 w 1433089"/>
              <a:gd name="connsiteY5" fmla="*/ 262209 h 373436"/>
              <a:gd name="connsiteX6" fmla="*/ 1376516 w 1433089"/>
              <a:gd name="connsiteY6" fmla="*/ 335951 h 373436"/>
              <a:gd name="connsiteX7" fmla="*/ 1270000 w 1433089"/>
              <a:gd name="connsiteY7" fmla="*/ 368725 h 373436"/>
              <a:gd name="connsiteX8" fmla="*/ 688257 w 1433089"/>
              <a:gd name="connsiteY8" fmla="*/ 254015 h 373436"/>
              <a:gd name="connsiteX9" fmla="*/ 40967 w 1433089"/>
              <a:gd name="connsiteY9" fmla="*/ 335951 h 373436"/>
              <a:gd name="connsiteX0" fmla="*/ 0 w 1433089"/>
              <a:gd name="connsiteY0" fmla="*/ 297736 h 384382"/>
              <a:gd name="connsiteX1" fmla="*/ 57355 w 1433089"/>
              <a:gd name="connsiteY1" fmla="*/ 183026 h 384382"/>
              <a:gd name="connsiteX2" fmla="*/ 426064 w 1433089"/>
              <a:gd name="connsiteY2" fmla="*/ 27349 h 384382"/>
              <a:gd name="connsiteX3" fmla="*/ 909483 w 1433089"/>
              <a:gd name="connsiteY3" fmla="*/ 27348 h 384382"/>
              <a:gd name="connsiteX4" fmla="*/ 1253612 w 1433089"/>
              <a:gd name="connsiteY4" fmla="*/ 150252 h 384382"/>
              <a:gd name="connsiteX5" fmla="*/ 1425677 w 1433089"/>
              <a:gd name="connsiteY5" fmla="*/ 273155 h 384382"/>
              <a:gd name="connsiteX6" fmla="*/ 1376516 w 1433089"/>
              <a:gd name="connsiteY6" fmla="*/ 346897 h 384382"/>
              <a:gd name="connsiteX7" fmla="*/ 1270000 w 1433089"/>
              <a:gd name="connsiteY7" fmla="*/ 379671 h 384382"/>
              <a:gd name="connsiteX8" fmla="*/ 688257 w 1433089"/>
              <a:gd name="connsiteY8" fmla="*/ 264961 h 384382"/>
              <a:gd name="connsiteX9" fmla="*/ 40967 w 1433089"/>
              <a:gd name="connsiteY9" fmla="*/ 346897 h 384382"/>
              <a:gd name="connsiteX0" fmla="*/ 0 w 1433089"/>
              <a:gd name="connsiteY0" fmla="*/ 294299 h 380945"/>
              <a:gd name="connsiteX1" fmla="*/ 57355 w 1433089"/>
              <a:gd name="connsiteY1" fmla="*/ 179589 h 380945"/>
              <a:gd name="connsiteX2" fmla="*/ 426064 w 1433089"/>
              <a:gd name="connsiteY2" fmla="*/ 23912 h 380945"/>
              <a:gd name="connsiteX3" fmla="*/ 909483 w 1433089"/>
              <a:gd name="connsiteY3" fmla="*/ 23911 h 380945"/>
              <a:gd name="connsiteX4" fmla="*/ 1253612 w 1433089"/>
              <a:gd name="connsiteY4" fmla="*/ 146815 h 380945"/>
              <a:gd name="connsiteX5" fmla="*/ 1425677 w 1433089"/>
              <a:gd name="connsiteY5" fmla="*/ 269718 h 380945"/>
              <a:gd name="connsiteX6" fmla="*/ 1376516 w 1433089"/>
              <a:gd name="connsiteY6" fmla="*/ 343460 h 380945"/>
              <a:gd name="connsiteX7" fmla="*/ 1270000 w 1433089"/>
              <a:gd name="connsiteY7" fmla="*/ 376234 h 380945"/>
              <a:gd name="connsiteX8" fmla="*/ 688257 w 1433089"/>
              <a:gd name="connsiteY8" fmla="*/ 261524 h 380945"/>
              <a:gd name="connsiteX9" fmla="*/ 40967 w 1433089"/>
              <a:gd name="connsiteY9" fmla="*/ 343460 h 38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3089" h="380945">
                <a:moveTo>
                  <a:pt x="0" y="294299"/>
                </a:moveTo>
                <a:cubicBezTo>
                  <a:pt x="13656" y="289178"/>
                  <a:pt x="-13656" y="224653"/>
                  <a:pt x="57355" y="179589"/>
                </a:cubicBezTo>
                <a:cubicBezTo>
                  <a:pt x="128366" y="134525"/>
                  <a:pt x="292236" y="47127"/>
                  <a:pt x="426064" y="23912"/>
                </a:cubicBezTo>
                <a:cubicBezTo>
                  <a:pt x="559892" y="697"/>
                  <a:pt x="729300" y="-15609"/>
                  <a:pt x="909483" y="23911"/>
                </a:cubicBezTo>
                <a:cubicBezTo>
                  <a:pt x="1155071" y="77776"/>
                  <a:pt x="1159386" y="108578"/>
                  <a:pt x="1253612" y="146815"/>
                </a:cubicBezTo>
                <a:cubicBezTo>
                  <a:pt x="1347838" y="185052"/>
                  <a:pt x="1405193" y="236944"/>
                  <a:pt x="1425677" y="269718"/>
                </a:cubicBezTo>
                <a:cubicBezTo>
                  <a:pt x="1446161" y="302492"/>
                  <a:pt x="1422387" y="334285"/>
                  <a:pt x="1376516" y="343460"/>
                </a:cubicBezTo>
                <a:cubicBezTo>
                  <a:pt x="1333244" y="372307"/>
                  <a:pt x="1384710" y="389890"/>
                  <a:pt x="1270000" y="376234"/>
                </a:cubicBezTo>
                <a:cubicBezTo>
                  <a:pt x="1155290" y="362578"/>
                  <a:pt x="893096" y="266986"/>
                  <a:pt x="688257" y="261524"/>
                </a:cubicBezTo>
                <a:cubicBezTo>
                  <a:pt x="483418" y="256062"/>
                  <a:pt x="151580" y="337998"/>
                  <a:pt x="40967" y="343460"/>
                </a:cubicBezTo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utura Md BT" pitchFamily="34" charset="0"/>
            </a:endParaRPr>
          </a:p>
        </p:txBody>
      </p:sp>
      <p:grpSp>
        <p:nvGrpSpPr>
          <p:cNvPr id="58" name="Group 80"/>
          <p:cNvGrpSpPr>
            <a:grpSpLocks/>
          </p:cNvGrpSpPr>
          <p:nvPr/>
        </p:nvGrpSpPr>
        <p:grpSpPr bwMode="auto">
          <a:xfrm>
            <a:off x="533400" y="1447801"/>
            <a:ext cx="4343400" cy="660401"/>
            <a:chOff x="536" y="797"/>
            <a:chExt cx="2736" cy="416"/>
          </a:xfrm>
        </p:grpSpPr>
        <p:sp>
          <p:nvSpPr>
            <p:cNvPr id="61" name="Text Box 34"/>
            <p:cNvSpPr txBox="1">
              <a:spLocks noChangeArrowheads="1"/>
            </p:cNvSpPr>
            <p:nvPr/>
          </p:nvSpPr>
          <p:spPr bwMode="auto">
            <a:xfrm>
              <a:off x="664" y="961"/>
              <a:ext cx="236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14300" indent="-1143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1000" dirty="0">
                  <a:latin typeface="Arial" charset="0"/>
                  <a:ea typeface="MS PGothic" charset="0"/>
                </a:rPr>
                <a:t>What labels do you have that are getting in the way of your opportunities?</a:t>
              </a:r>
            </a:p>
          </p:txBody>
        </p:sp>
        <p:sp>
          <p:nvSpPr>
            <p:cNvPr id="62" name="Text Box 30"/>
            <p:cNvSpPr txBox="1">
              <a:spLocks noChangeArrowheads="1"/>
            </p:cNvSpPr>
            <p:nvPr/>
          </p:nvSpPr>
          <p:spPr bwMode="auto">
            <a:xfrm>
              <a:off x="536" y="797"/>
              <a:ext cx="27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dirty="0">
                  <a:latin typeface="Arial" charset="0"/>
                  <a:ea typeface="MS PGothic" charset="0"/>
                </a:rPr>
                <a:t>1. Identify: How is your label working for you?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9750" y="2239963"/>
            <a:ext cx="4108450" cy="1182687"/>
            <a:chOff x="539750" y="2239963"/>
            <a:chExt cx="4108450" cy="1182687"/>
          </a:xfrm>
        </p:grpSpPr>
        <p:sp>
          <p:nvSpPr>
            <p:cNvPr id="64" name="Text Box 35"/>
            <p:cNvSpPr txBox="1">
              <a:spLocks noChangeArrowheads="1"/>
            </p:cNvSpPr>
            <p:nvPr/>
          </p:nvSpPr>
          <p:spPr bwMode="auto">
            <a:xfrm>
              <a:off x="742950" y="2482850"/>
              <a:ext cx="3905250" cy="93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4300" indent="-1143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1000" dirty="0">
                  <a:latin typeface="Arial" charset="0"/>
                  <a:ea typeface="MS PGothic" charset="0"/>
                </a:rPr>
                <a:t>What behavior needs to change?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1000" dirty="0">
                  <a:latin typeface="Arial" charset="0"/>
                  <a:ea typeface="MS PGothic" charset="0"/>
                </a:rPr>
                <a:t>What do you need to stop doing? (not working for you)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1000" dirty="0">
                  <a:latin typeface="Arial" charset="0"/>
                  <a:ea typeface="MS PGothic" charset="0"/>
                </a:rPr>
                <a:t>What do you need to start doing? (something new)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1000" dirty="0">
                  <a:latin typeface="Arial" charset="0"/>
                  <a:ea typeface="MS PGothic" charset="0"/>
                </a:rPr>
                <a:t>Remember: Same thing = same results</a:t>
              </a:r>
            </a:p>
          </p:txBody>
        </p:sp>
        <p:sp>
          <p:nvSpPr>
            <p:cNvPr id="65" name="Text Box 31"/>
            <p:cNvSpPr txBox="1">
              <a:spLocks noChangeArrowheads="1"/>
            </p:cNvSpPr>
            <p:nvPr/>
          </p:nvSpPr>
          <p:spPr bwMode="auto">
            <a:xfrm>
              <a:off x="539750" y="2239963"/>
              <a:ext cx="27432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dirty="0">
                  <a:latin typeface="Arial" charset="0"/>
                  <a:ea typeface="MS PGothic" charset="0"/>
                </a:rPr>
                <a:t>2. Do something different: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39750" y="4678363"/>
            <a:ext cx="4038600" cy="647700"/>
            <a:chOff x="539750" y="4678363"/>
            <a:chExt cx="4038600" cy="647700"/>
          </a:xfrm>
        </p:grpSpPr>
        <p:sp>
          <p:nvSpPr>
            <p:cNvPr id="67" name="Text Box 33"/>
            <p:cNvSpPr txBox="1">
              <a:spLocks noChangeArrowheads="1"/>
            </p:cNvSpPr>
            <p:nvPr/>
          </p:nvSpPr>
          <p:spPr bwMode="auto">
            <a:xfrm>
              <a:off x="539750" y="4678363"/>
              <a:ext cx="39624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dirty="0">
                  <a:latin typeface="Arial" charset="0"/>
                  <a:ea typeface="MS PGothic" charset="0"/>
                </a:rPr>
                <a:t>4.  Repeat what you are doing right.</a:t>
              </a:r>
            </a:p>
          </p:txBody>
        </p:sp>
        <p:sp>
          <p:nvSpPr>
            <p:cNvPr id="68" name="Text Box 39"/>
            <p:cNvSpPr txBox="1">
              <a:spLocks noChangeArrowheads="1"/>
            </p:cNvSpPr>
            <p:nvPr/>
          </p:nvSpPr>
          <p:spPr bwMode="auto">
            <a:xfrm>
              <a:off x="812800" y="4926013"/>
              <a:ext cx="37655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4300" indent="-1143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1000">
                  <a:latin typeface="Arial" charset="0"/>
                  <a:ea typeface="MS PGothic" charset="0"/>
                </a:rPr>
                <a:t>Remember: It takes time for others to see the change.</a:t>
              </a:r>
              <a:br>
                <a:rPr lang="en-US" sz="1000">
                  <a:latin typeface="Arial" charset="0"/>
                  <a:ea typeface="MS PGothic" charset="0"/>
                </a:rPr>
              </a:br>
              <a:endParaRPr lang="en-US" sz="1000">
                <a:latin typeface="Arial" charset="0"/>
                <a:ea typeface="MS PGothic" charset="0"/>
              </a:endParaRPr>
            </a:p>
          </p:txBody>
        </p:sp>
      </p:grpSp>
      <p:sp>
        <p:nvSpPr>
          <p:cNvPr id="69" name="Text Box 40"/>
          <p:cNvSpPr txBox="1">
            <a:spLocks noChangeArrowheads="1"/>
          </p:cNvSpPr>
          <p:nvPr/>
        </p:nvSpPr>
        <p:spPr bwMode="auto">
          <a:xfrm>
            <a:off x="539750" y="5486400"/>
            <a:ext cx="35052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pitchFamily="34" charset="0"/>
                <a:ea typeface="MS PGothic" pitchFamily="34" charset="-128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pitchFamily="34" charset="0"/>
                <a:ea typeface="MS PGothic" pitchFamily="34" charset="-128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pitchFamily="34" charset="0"/>
                <a:ea typeface="MS PGothic" pitchFamily="34" charset="-128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pitchFamily="34" charset="0"/>
                <a:ea typeface="MS PGothic" pitchFamily="34" charset="-128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70000"/>
              </a:spcBef>
              <a:defRPr/>
            </a:pPr>
            <a:r>
              <a:rPr lang="en-US" sz="1400" dirty="0">
                <a:latin typeface="Arial"/>
                <a:cs typeface="Arial"/>
              </a:rPr>
              <a:t>Every night ask yourself:</a:t>
            </a:r>
          </a:p>
          <a:p>
            <a:pPr eaLnBrk="1" hangingPunct="1">
              <a:spcBef>
                <a:spcPts val="552"/>
              </a:spcBef>
              <a:buFontTx/>
              <a:buChar char="•"/>
              <a:defRPr/>
            </a:pP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50" dirty="0">
                <a:latin typeface="Arial"/>
                <a:cs typeface="Arial"/>
              </a:rPr>
              <a:t>What did I do today to tear off the label?</a:t>
            </a:r>
          </a:p>
          <a:p>
            <a:pPr eaLnBrk="1" hangingPunct="1">
              <a:spcBef>
                <a:spcPts val="552"/>
              </a:spcBef>
              <a:buFontTx/>
              <a:buChar char="•"/>
              <a:defRPr/>
            </a:pPr>
            <a:r>
              <a:rPr lang="en-US" sz="1050" dirty="0">
                <a:latin typeface="Arial"/>
                <a:cs typeface="Arial"/>
              </a:rPr>
              <a:t> How can I do more of this tomorrow?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539750" y="3763963"/>
            <a:ext cx="3505200" cy="484187"/>
            <a:chOff x="539750" y="3763963"/>
            <a:chExt cx="3505200" cy="484187"/>
          </a:xfrm>
        </p:grpSpPr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539750" y="3763963"/>
              <a:ext cx="35052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dirty="0">
                  <a:latin typeface="Arial" charset="0"/>
                  <a:ea typeface="MS PGothic" charset="0"/>
                </a:rPr>
                <a:t>3.  Focus on your strengths:</a:t>
              </a:r>
            </a:p>
          </p:txBody>
        </p:sp>
        <p:sp>
          <p:nvSpPr>
            <p:cNvPr id="72" name="Text Box 34"/>
            <p:cNvSpPr txBox="1">
              <a:spLocks noChangeArrowheads="1"/>
            </p:cNvSpPr>
            <p:nvPr/>
          </p:nvSpPr>
          <p:spPr bwMode="auto">
            <a:xfrm>
              <a:off x="794776" y="4002088"/>
              <a:ext cx="250190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14300" indent="-1143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1000" dirty="0">
                  <a:latin typeface="Arial" charset="0"/>
                  <a:ea typeface="MS PGothic" charset="0"/>
                </a:rPr>
                <a:t>Project the label that you want.</a:t>
              </a:r>
            </a:p>
          </p:txBody>
        </p:sp>
      </p:grpSp>
      <p:grpSp>
        <p:nvGrpSpPr>
          <p:cNvPr id="73" name="Group 45"/>
          <p:cNvGrpSpPr>
            <a:grpSpLocks/>
          </p:cNvGrpSpPr>
          <p:nvPr/>
        </p:nvGrpSpPr>
        <p:grpSpPr bwMode="auto">
          <a:xfrm>
            <a:off x="485775" y="914400"/>
            <a:ext cx="4079875" cy="490538"/>
            <a:chOff x="492436" y="838200"/>
            <a:chExt cx="4079564" cy="490954"/>
          </a:xfrm>
        </p:grpSpPr>
        <p:sp>
          <p:nvSpPr>
            <p:cNvPr id="74" name="Text Box 29"/>
            <p:cNvSpPr txBox="1">
              <a:spLocks noChangeArrowheads="1"/>
            </p:cNvSpPr>
            <p:nvPr/>
          </p:nvSpPr>
          <p:spPr bwMode="auto">
            <a:xfrm>
              <a:off x="533400" y="990600"/>
              <a:ext cx="4038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>
                  <a:latin typeface="Arial" charset="0"/>
                  <a:ea typeface="MS PGothic" charset="0"/>
                </a:rPr>
                <a:t>Four steps to tear off your label:</a:t>
              </a:r>
            </a:p>
          </p:txBody>
        </p:sp>
        <p:sp>
          <p:nvSpPr>
            <p:cNvPr id="75" name="AutoShape 8"/>
            <p:cNvSpPr>
              <a:spLocks noChangeArrowheads="1"/>
            </p:cNvSpPr>
            <p:nvPr/>
          </p:nvSpPr>
          <p:spPr bwMode="auto">
            <a:xfrm>
              <a:off x="492436" y="838200"/>
              <a:ext cx="228583" cy="152529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3180000" algn="ctr" rotWithShape="0">
                <a:schemeClr val="bg1">
                  <a:alpha val="8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 dirty="0">
                  <a:solidFill>
                    <a:schemeClr val="accent3"/>
                  </a:solidFill>
                  <a:latin typeface="Arial"/>
                  <a:cs typeface="Arial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94841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10" grpId="0" animBg="1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99542" y="2514600"/>
            <a:ext cx="1828800" cy="1828800"/>
            <a:chOff x="2971800" y="4876800"/>
            <a:chExt cx="914400" cy="9144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1800" y="48768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2971800" y="4876800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Music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2286000" y="5741313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Create your own music activity slide. This may include a </a:t>
            </a:r>
            <a:r>
              <a:rPr lang="en-US" dirty="0" err="1"/>
              <a:t>WhyTry</a:t>
            </a:r>
            <a:r>
              <a:rPr lang="en-US" dirty="0"/>
              <a:t> music video, a song of your own, or a song a student has shared.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153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Activity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447800" y="5715000"/>
            <a:ext cx="6324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Create your own learning activity slide.  This may include either an object lesson, a group activity, or a group / movement activity.  This slide may include instructions /rules for the activity or a relevant visual prompt to introduce the activity.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588363" y="2514600"/>
            <a:ext cx="1828800" cy="1828800"/>
            <a:chOff x="5029200" y="5029200"/>
            <a:chExt cx="914400" cy="9144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9200" y="5029200"/>
              <a:ext cx="914400" cy="908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5029200" y="5029200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3674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81400" y="2514421"/>
            <a:ext cx="1828800" cy="1811012"/>
            <a:chOff x="6248400" y="4724311"/>
            <a:chExt cx="914400" cy="9144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8400" y="47244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6248400" y="4724311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Journal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371600" y="5715000"/>
            <a:ext cx="632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Create your own journal activity slide.  This slide may include an art activity, observation activity, or game plan exercise from the </a:t>
            </a:r>
            <a:r>
              <a:rPr lang="en-US" dirty="0" err="1"/>
              <a:t>WhyTry</a:t>
            </a:r>
            <a:r>
              <a:rPr lang="en-US" dirty="0"/>
              <a:t> student journal.  This slide may contain the actual journal page or a relevant visual prompt to introduce the journal activity.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614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Video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762000" y="5638800"/>
            <a:ext cx="754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Create your own video activity slide. This slide may include one of </a:t>
            </a:r>
            <a:r>
              <a:rPr lang="en-US" dirty="0" err="1"/>
              <a:t>WhyTry’s</a:t>
            </a:r>
            <a:r>
              <a:rPr lang="en-US" dirty="0"/>
              <a:t> recommended YouTube clips that you have downloaded and embedded here, or any other relevant video clip reinforcing some aspect of today’s lesson.  Videos may be funny, serious, documentary style, etc.  </a:t>
            </a:r>
            <a:r>
              <a:rPr lang="en-US"/>
              <a:t>This is a good opportunity to differentiate your approach to best meet your student’s needs.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581400" y="2514600"/>
            <a:ext cx="1828800" cy="1828800"/>
            <a:chOff x="6858000" y="2438400"/>
            <a:chExt cx="914400" cy="914400"/>
          </a:xfrm>
        </p:grpSpPr>
        <p:pic>
          <p:nvPicPr>
            <p:cNvPr id="13" name="Picture 12"/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0" y="24384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6858000" y="2438400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7864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7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10101"/>
      </a:hlink>
      <a:folHlink>
        <a:srgbClr val="070103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Md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Md BT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Arial"/>
            <a:cs typeface="Arial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747</Words>
  <Application>Microsoft Macintosh PowerPoint</Application>
  <PresentationFormat>On-screen Show (4:3)</PresentationFormat>
  <Paragraphs>115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2013-11-05T18:18:24Z</dcterms:created>
  <dcterms:modified xsi:type="dcterms:W3CDTF">2015-01-12T22:03:11Z</dcterms:modified>
</cp:coreProperties>
</file>