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b="0"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700"/>
              </a:spcBef>
              <a:buClrTx/>
              <a:buSzPct val="1000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SzPct val="100000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1" descr="Picture 1"/>
          <p:cNvPicPr>
            <a:picLocks noChangeAspect="1"/>
          </p:cNvPicPr>
          <p:nvPr/>
        </p:nvPicPr>
        <p:blipFill>
          <a:blip r:embed="rId2">
            <a:alphaModFix amt="23273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Welcome To Class!"/>
          <p:cNvSpPr txBox="1"/>
          <p:nvPr/>
        </p:nvSpPr>
        <p:spPr>
          <a:xfrm>
            <a:off x="2790826" y="560791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Welcome To Class!</a:t>
            </a:r>
          </a:p>
        </p:txBody>
      </p:sp>
      <p:sp>
        <p:nvSpPr>
          <p:cNvPr id="75" name="What is your favorite rollercoaster or amusement park ride that you have been on and why?"/>
          <p:cNvSpPr txBox="1"/>
          <p:nvPr/>
        </p:nvSpPr>
        <p:spPr>
          <a:xfrm>
            <a:off x="2085149" y="2769771"/>
            <a:ext cx="4973701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is your favorite rollercoaster or amusement park ride that you have been on and why?</a:t>
            </a:r>
          </a:p>
        </p:txBody>
      </p:sp>
      <p:sp>
        <p:nvSpPr>
          <p:cNvPr id="76" name="Question of the day:"/>
          <p:cNvSpPr txBox="1"/>
          <p:nvPr/>
        </p:nvSpPr>
        <p:spPr>
          <a:xfrm>
            <a:off x="1638300" y="1735249"/>
            <a:ext cx="259819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 of the day:</a:t>
            </a:r>
          </a:p>
        </p:txBody>
      </p:sp>
      <p:sp>
        <p:nvSpPr>
          <p:cNvPr id="77" name="Type your response in the chat window!"/>
          <p:cNvSpPr txBox="1"/>
          <p:nvPr/>
        </p:nvSpPr>
        <p:spPr>
          <a:xfrm>
            <a:off x="2158074" y="5183707"/>
            <a:ext cx="482785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Type your response in the chat window!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5" grpId="1"/>
      <p:bldP build="p" bldLvl="5" animBg="1" rev="0" advAuto="0" spid="76" grpId="2"/>
      <p:bldP build="p" bldLvl="5" animBg="1" rev="0" advAuto="0" spid="77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creen Shot 2020-03-23 at 5.17.02 PM.png" descr="Screen Shot 2020-03-23 at 5.17.02 PM.png"/>
          <p:cNvPicPr>
            <a:picLocks noChangeAspect="1"/>
          </p:cNvPicPr>
          <p:nvPr/>
        </p:nvPicPr>
        <p:blipFill>
          <a:blip r:embed="rId2">
            <a:alphaModFix amt="37774"/>
            <a:extLst/>
          </a:blip>
          <a:srcRect l="10630" t="0" r="15649" b="0"/>
          <a:stretch>
            <a:fillRect/>
          </a:stretch>
        </p:blipFill>
        <p:spPr>
          <a:xfrm>
            <a:off x="-8730" y="-12396"/>
            <a:ext cx="9161461" cy="688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extBox 3"/>
          <p:cNvSpPr txBox="1"/>
          <p:nvPr/>
        </p:nvSpPr>
        <p:spPr>
          <a:xfrm>
            <a:off x="1436722" y="2533336"/>
            <a:ext cx="6125449" cy="3130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/>
            </a:pPr>
            <a:r>
              <a:t>What are you putting your time and effort into?</a:t>
            </a:r>
            <a:br/>
          </a:p>
          <a:p>
            <a:pPr>
              <a:defRPr sz="2100"/>
            </a:pPr>
            <a:r>
              <a:t>What is the payoff when we put effort into something?</a:t>
            </a:r>
            <a:br/>
          </a:p>
          <a:p>
            <a:pPr>
              <a:defRPr sz="2100"/>
            </a:pPr>
            <a:r>
              <a:t>How can we increase the effort we put into the things that are important?</a:t>
            </a:r>
            <a:br/>
          </a:p>
          <a:p>
            <a:pPr>
              <a:defRPr sz="2100"/>
            </a:pPr>
          </a:p>
        </p:txBody>
      </p:sp>
      <p:sp>
        <p:nvSpPr>
          <p:cNvPr id="108" name="TextBox 1"/>
          <p:cNvSpPr txBox="1"/>
          <p:nvPr/>
        </p:nvSpPr>
        <p:spPr>
          <a:xfrm>
            <a:off x="3325677" y="243115"/>
            <a:ext cx="2347539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Video Clip.</a:t>
            </a:r>
          </a:p>
        </p:txBody>
      </p:sp>
      <p:sp>
        <p:nvSpPr>
          <p:cNvPr id="109" name="Questions:"/>
          <p:cNvSpPr txBox="1"/>
          <p:nvPr/>
        </p:nvSpPr>
        <p:spPr>
          <a:xfrm>
            <a:off x="1441226" y="1935012"/>
            <a:ext cx="1563351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300"/>
              </a:spcBef>
              <a:defRPr b="1" sz="2200"/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encil3.jpg" descr="pencil3.jpg"/>
          <p:cNvPicPr>
            <a:picLocks noChangeAspect="1"/>
          </p:cNvPicPr>
          <p:nvPr/>
        </p:nvPicPr>
        <p:blipFill>
          <a:blip r:embed="rId2">
            <a:extLst/>
          </a:blip>
          <a:srcRect l="4253" t="0" r="9208" b="0"/>
          <a:stretch>
            <a:fillRect/>
          </a:stretch>
        </p:blipFill>
        <p:spPr>
          <a:xfrm>
            <a:off x="-32676" y="-33105"/>
            <a:ext cx="9209352" cy="692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Journal Activity</a:t>
            </a:r>
          </a:p>
        </p:txBody>
      </p:sp>
      <p:sp>
        <p:nvSpPr>
          <p:cNvPr id="113" name="Identify something you have accomplished:…"/>
          <p:cNvSpPr txBox="1"/>
          <p:nvPr/>
        </p:nvSpPr>
        <p:spPr>
          <a:xfrm>
            <a:off x="514605" y="2658465"/>
            <a:ext cx="8477882" cy="401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600"/>
            </a:pPr>
            <a:r>
              <a:t>Identify something you have accomplished: </a:t>
            </a:r>
          </a:p>
          <a:p>
            <a:pPr marL="260684" indent="-260684">
              <a:buSzPct val="100000"/>
              <a:buChar char="•"/>
              <a:defRPr sz="2600"/>
            </a:pPr>
            <a:r>
              <a:t>How did you feel when you accomplished it? </a:t>
            </a:r>
          </a:p>
          <a:p>
            <a:pPr marL="260684" indent="-260684">
              <a:buSzPct val="100000"/>
              <a:buChar char="•"/>
              <a:defRPr sz="2600"/>
            </a:pPr>
            <a:r>
              <a:t>How can that feeling help you accomplish more? </a:t>
            </a:r>
          </a:p>
          <a:p>
            <a:pPr marL="260684" indent="-260684">
              <a:buSzPct val="100000"/>
              <a:buChar char="•"/>
              <a:defRPr sz="2600"/>
            </a:pPr>
            <a:r>
              <a:t>Did you ever feel like giving up...? </a:t>
            </a:r>
          </a:p>
          <a:p>
            <a:pPr marL="260684" indent="-260684">
              <a:buSzPct val="100000"/>
              <a:buChar char="•"/>
              <a:defRPr sz="2600"/>
            </a:pPr>
            <a:r>
              <a:t>How did you push through those feelings of wanting to give up? </a:t>
            </a:r>
          </a:p>
          <a:p>
            <a:pPr marL="260684" indent="-260684">
              <a:buSzPct val="100000"/>
              <a:buChar char="•"/>
              <a:defRPr sz="2600"/>
            </a:pPr>
            <a:r>
              <a:t>What is something you want to accomplish in the future? </a:t>
            </a:r>
          </a:p>
          <a:p>
            <a:pPr marL="260684" indent="-260684">
              <a:buSzPct val="100000"/>
              <a:buChar char="•"/>
              <a:defRPr sz="2600"/>
            </a:pPr>
            <a:r>
              <a:t>How will Desire, Time, &amp; Effort help you accomplish it?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0" t="0" r="10496" b="0"/>
          <a:stretch>
            <a:fillRect/>
          </a:stretch>
        </p:blipFill>
        <p:spPr>
          <a:xfrm>
            <a:off x="-41065" y="-30748"/>
            <a:ext cx="9251530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3"/>
          <p:cNvSpPr txBox="1"/>
          <p:nvPr/>
        </p:nvSpPr>
        <p:spPr>
          <a:xfrm>
            <a:off x="1384134" y="1195593"/>
            <a:ext cx="6125449" cy="4654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100"/>
            </a:pPr>
            <a:r>
              <a:t>Your Personal Watch: </a:t>
            </a:r>
          </a:p>
          <a:p>
            <a:pPr>
              <a:defRPr sz="2100"/>
            </a:pPr>
          </a:p>
          <a:p>
            <a:pPr>
              <a:defRPr sz="2100"/>
            </a:pPr>
            <a:r>
              <a:t>Many people wear a wrist watch in order to help manage their time wisely. Often watches reflect an individual’s taste and personality. </a:t>
            </a:r>
          </a:p>
          <a:p>
            <a:pPr>
              <a:defRPr sz="2100"/>
            </a:pPr>
          </a:p>
          <a:p>
            <a:pPr>
              <a:defRPr sz="2100"/>
            </a:pPr>
          </a:p>
          <a:p>
            <a:pPr>
              <a:defRPr sz="2100"/>
            </a:pPr>
          </a:p>
          <a:p>
            <a:pPr>
              <a:defRPr sz="2100"/>
            </a:pPr>
          </a:p>
          <a:p>
            <a:pPr>
              <a:defRPr sz="2100"/>
            </a:pPr>
          </a:p>
          <a:p>
            <a:pPr>
              <a:defRPr sz="2100"/>
            </a:pPr>
            <a:r>
              <a:t>Design your dream watch, one that reflects something you would like to accomplish with your time.</a:t>
            </a:r>
          </a:p>
          <a:p>
            <a:pPr>
              <a:defRPr sz="2100"/>
            </a:pPr>
          </a:p>
        </p:txBody>
      </p:sp>
      <p:sp>
        <p:nvSpPr>
          <p:cNvPr id="117" name="TextBox 1"/>
          <p:cNvSpPr txBox="1"/>
          <p:nvPr/>
        </p:nvSpPr>
        <p:spPr>
          <a:xfrm>
            <a:off x="3325677" y="243115"/>
            <a:ext cx="249264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hecker dir="horz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utterstock_83341201.jpg" descr="shutterstock_83341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644" y="107503"/>
            <a:ext cx="3888356" cy="282483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95"/>
          <p:cNvSpPr txBox="1"/>
          <p:nvPr>
            <p:ph type="title"/>
          </p:nvPr>
        </p:nvSpPr>
        <p:spPr>
          <a:xfrm>
            <a:off x="170229" y="426562"/>
            <a:ext cx="8229601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Plugging in Activity</a:t>
            </a:r>
          </a:p>
        </p:txBody>
      </p:sp>
      <p:sp>
        <p:nvSpPr>
          <p:cNvPr id="89" name="Share a copy of the maze with a family member and have them complete the maze on a paper (if you can print it) or just have them trace the path on your screen with their finger or something like back of a pen.  Tell them that you will be timing them to see how long it takes.…"/>
          <p:cNvSpPr txBox="1"/>
          <p:nvPr/>
        </p:nvSpPr>
        <p:spPr>
          <a:xfrm>
            <a:off x="581722" y="3020710"/>
            <a:ext cx="8229601" cy="3395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Share a copy of the maze with a family member and have them complete the maze on a paper (if you can print it) or just have them trace the path on your screen with their finger or something like back of a pen.  Tell them that you will be timing them to see how long it takes. 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When they get close to finishing, take the paper (or screen) away from them and watch how they react!  Explain their reaction in writing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creen Shot 2020-03-23 at 5.17.02 PM.png" descr="Screen Shot 2020-03-23 at 5.17.02 PM.png"/>
          <p:cNvPicPr>
            <a:picLocks noChangeAspect="1"/>
          </p:cNvPicPr>
          <p:nvPr/>
        </p:nvPicPr>
        <p:blipFill>
          <a:blip r:embed="rId2">
            <a:alphaModFix amt="37774"/>
            <a:extLst/>
          </a:blip>
          <a:srcRect l="10630" t="0" r="15649" b="0"/>
          <a:stretch>
            <a:fillRect/>
          </a:stretch>
        </p:blipFill>
        <p:spPr>
          <a:xfrm>
            <a:off x="-8730" y="-12396"/>
            <a:ext cx="9161461" cy="688279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extBox 3"/>
          <p:cNvSpPr txBox="1"/>
          <p:nvPr/>
        </p:nvSpPr>
        <p:spPr>
          <a:xfrm>
            <a:off x="1436722" y="2041143"/>
            <a:ext cx="6125449" cy="160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/>
            </a:pPr>
            <a:r>
              <a:t>Here is a video of a great athlete training and putting in desire, time and effort toward something. Watch for examples of all three in this video:</a:t>
            </a:r>
          </a:p>
          <a:p>
            <a:pPr>
              <a:defRPr sz="2100"/>
            </a:pPr>
          </a:p>
        </p:txBody>
      </p:sp>
      <p:sp>
        <p:nvSpPr>
          <p:cNvPr id="93" name="TextBox 1"/>
          <p:cNvSpPr txBox="1"/>
          <p:nvPr/>
        </p:nvSpPr>
        <p:spPr>
          <a:xfrm>
            <a:off x="3325677" y="243115"/>
            <a:ext cx="2347539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Video Clip.</a:t>
            </a:r>
          </a:p>
        </p:txBody>
      </p:sp>
      <p:sp>
        <p:nvSpPr>
          <p:cNvPr id="94" name="https://www.youtube.com/watch?v=n8aAaGDNosQ"/>
          <p:cNvSpPr txBox="1"/>
          <p:nvPr/>
        </p:nvSpPr>
        <p:spPr>
          <a:xfrm>
            <a:off x="1144688" y="4821047"/>
            <a:ext cx="6854625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300"/>
              </a:spcBef>
              <a:defRPr b="1" sz="2200"/>
            </a:lvl1pPr>
          </a:lstStyle>
          <a:p>
            <a:pPr/>
            <a:r>
              <a:t>https://www.youtube.com/watch?v=n8aAaGDNosQ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creen Shot 2020-03-23 at 5.17.02 PM.png" descr="Screen Shot 2020-03-23 at 5.17.02 PM.png"/>
          <p:cNvPicPr>
            <a:picLocks noChangeAspect="1"/>
          </p:cNvPicPr>
          <p:nvPr/>
        </p:nvPicPr>
        <p:blipFill>
          <a:blip r:embed="rId2">
            <a:alphaModFix amt="37774"/>
            <a:extLst/>
          </a:blip>
          <a:srcRect l="10630" t="0" r="15649" b="0"/>
          <a:stretch>
            <a:fillRect/>
          </a:stretch>
        </p:blipFill>
        <p:spPr>
          <a:xfrm>
            <a:off x="-8730" y="-12396"/>
            <a:ext cx="9161461" cy="688279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Box 3"/>
          <p:cNvSpPr txBox="1"/>
          <p:nvPr/>
        </p:nvSpPr>
        <p:spPr>
          <a:xfrm>
            <a:off x="1436722" y="2533336"/>
            <a:ext cx="6125449" cy="160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/>
            </a:pPr>
            <a:r>
              <a:t>What are you putting your time and effort into?</a:t>
            </a:r>
            <a:br/>
          </a:p>
          <a:p>
            <a:pPr>
              <a:defRPr sz="2100"/>
            </a:pPr>
          </a:p>
          <a:p>
            <a:pPr>
              <a:defRPr sz="2100"/>
            </a:pPr>
          </a:p>
        </p:txBody>
      </p:sp>
      <p:sp>
        <p:nvSpPr>
          <p:cNvPr id="98" name="TextBox 1"/>
          <p:cNvSpPr txBox="1"/>
          <p:nvPr/>
        </p:nvSpPr>
        <p:spPr>
          <a:xfrm>
            <a:off x="3325677" y="243115"/>
            <a:ext cx="2347539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Video Clip.</a:t>
            </a:r>
          </a:p>
        </p:txBody>
      </p:sp>
      <p:sp>
        <p:nvSpPr>
          <p:cNvPr id="99" name="Questions:"/>
          <p:cNvSpPr txBox="1"/>
          <p:nvPr/>
        </p:nvSpPr>
        <p:spPr>
          <a:xfrm>
            <a:off x="1441226" y="1935012"/>
            <a:ext cx="1563351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300"/>
              </a:spcBef>
              <a:defRPr b="1" sz="2200"/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creen Shot 2020-03-23 at 5.17.02 PM.png" descr="Screen Shot 2020-03-23 at 5.17.02 PM.png"/>
          <p:cNvPicPr>
            <a:picLocks noChangeAspect="1"/>
          </p:cNvPicPr>
          <p:nvPr/>
        </p:nvPicPr>
        <p:blipFill>
          <a:blip r:embed="rId2">
            <a:alphaModFix amt="37774"/>
            <a:extLst/>
          </a:blip>
          <a:srcRect l="10630" t="0" r="15649" b="0"/>
          <a:stretch>
            <a:fillRect/>
          </a:stretch>
        </p:blipFill>
        <p:spPr>
          <a:xfrm>
            <a:off x="-8730" y="-12396"/>
            <a:ext cx="9161461" cy="688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3"/>
          <p:cNvSpPr txBox="1"/>
          <p:nvPr/>
        </p:nvSpPr>
        <p:spPr>
          <a:xfrm>
            <a:off x="1436722" y="2533336"/>
            <a:ext cx="6125449" cy="160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/>
            </a:pPr>
            <a:r>
              <a:t>What are you putting your time and effort into?</a:t>
            </a:r>
            <a:br/>
          </a:p>
          <a:p>
            <a:pPr>
              <a:defRPr sz="2100"/>
            </a:pPr>
            <a:r>
              <a:t>What is the payoff when we put effort into something?</a:t>
            </a:r>
            <a:br/>
          </a:p>
        </p:txBody>
      </p:sp>
      <p:sp>
        <p:nvSpPr>
          <p:cNvPr id="103" name="TextBox 1"/>
          <p:cNvSpPr txBox="1"/>
          <p:nvPr/>
        </p:nvSpPr>
        <p:spPr>
          <a:xfrm>
            <a:off x="3325677" y="243115"/>
            <a:ext cx="2347539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Video Clip.</a:t>
            </a:r>
          </a:p>
        </p:txBody>
      </p:sp>
      <p:sp>
        <p:nvSpPr>
          <p:cNvPr id="104" name="Questions:"/>
          <p:cNvSpPr txBox="1"/>
          <p:nvPr/>
        </p:nvSpPr>
        <p:spPr>
          <a:xfrm>
            <a:off x="1441226" y="1935012"/>
            <a:ext cx="1563351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300"/>
              </a:spcBef>
              <a:defRPr b="1" sz="2200"/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