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7E6"/>
          </a:solidFill>
        </a:fill>
      </a:tcStyle>
    </a:wholeTbl>
    <a:band2H>
      <a:tcTxStyle b="def" i="def"/>
      <a:tcStyle>
        <a:tcBdr/>
        <a:fill>
          <a:solidFill>
            <a:srgbClr val="E7ECF3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AE2CD"/>
          </a:solidFill>
        </a:fill>
      </a:tcStyle>
    </a:wholeTbl>
    <a:band2H>
      <a:tcTxStyle b="def" i="def"/>
      <a:tcStyle>
        <a:tcBdr/>
        <a:fill>
          <a:solidFill>
            <a:srgbClr val="ED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CCCCC"/>
          </a:solidFill>
        </a:fill>
      </a:tcStyle>
    </a:wholeTbl>
    <a:band2H>
      <a:tcTxStyle b="def" i="def"/>
      <a:tcStyle>
        <a:tcBdr/>
        <a:fill>
          <a:solidFill>
            <a:srgbClr val="EEE7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" name="Shape 7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Arial"/>
      </a:defRPr>
    </a:lvl1pPr>
    <a:lvl2pPr indent="228600" defTabSz="457200" latinLnBrk="0">
      <a:defRPr sz="1200">
        <a:latin typeface="+mj-lt"/>
        <a:ea typeface="+mj-ea"/>
        <a:cs typeface="+mj-cs"/>
        <a:sym typeface="Arial"/>
      </a:defRPr>
    </a:lvl2pPr>
    <a:lvl3pPr indent="457200" defTabSz="457200" latinLnBrk="0">
      <a:defRPr sz="1200">
        <a:latin typeface="+mj-lt"/>
        <a:ea typeface="+mj-ea"/>
        <a:cs typeface="+mj-cs"/>
        <a:sym typeface="Arial"/>
      </a:defRPr>
    </a:lvl3pPr>
    <a:lvl4pPr indent="685800" defTabSz="457200" latinLnBrk="0">
      <a:defRPr sz="1200">
        <a:latin typeface="+mj-lt"/>
        <a:ea typeface="+mj-ea"/>
        <a:cs typeface="+mj-cs"/>
        <a:sym typeface="Arial"/>
      </a:defRPr>
    </a:lvl4pPr>
    <a:lvl5pPr indent="914400" defTabSz="457200" latinLnBrk="0">
      <a:defRPr sz="1200">
        <a:latin typeface="+mj-lt"/>
        <a:ea typeface="+mj-ea"/>
        <a:cs typeface="+mj-cs"/>
        <a:sym typeface="Arial"/>
      </a:defRPr>
    </a:lvl5pPr>
    <a:lvl6pPr indent="1143000" defTabSz="457200" latinLnBrk="0">
      <a:defRPr sz="1200">
        <a:latin typeface="+mj-lt"/>
        <a:ea typeface="+mj-ea"/>
        <a:cs typeface="+mj-cs"/>
        <a:sym typeface="Arial"/>
      </a:defRPr>
    </a:lvl6pPr>
    <a:lvl7pPr indent="1371600" defTabSz="457200" latinLnBrk="0">
      <a:defRPr sz="1200">
        <a:latin typeface="+mj-lt"/>
        <a:ea typeface="+mj-ea"/>
        <a:cs typeface="+mj-cs"/>
        <a:sym typeface="Arial"/>
      </a:defRPr>
    </a:lvl7pPr>
    <a:lvl8pPr indent="1600200" defTabSz="457200" latinLnBrk="0">
      <a:defRPr sz="1200">
        <a:latin typeface="+mj-lt"/>
        <a:ea typeface="+mj-ea"/>
        <a:cs typeface="+mj-cs"/>
        <a:sym typeface="Arial"/>
      </a:defRPr>
    </a:lvl8pPr>
    <a:lvl9pPr indent="1828800" defTabSz="457200" latinLnBrk="0">
      <a:defRPr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85800" y="2111123"/>
            <a:ext cx="7772400" cy="1546475"/>
          </a:xfrm>
          <a:prstGeom prst="rect">
            <a:avLst/>
          </a:prstGeom>
        </p:spPr>
        <p:txBody>
          <a:bodyPr/>
          <a:lstStyle>
            <a:lvl1pPr indent="304800" algn="ctr">
              <a:defRPr sz="48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685800" y="3786737"/>
            <a:ext cx="7772400" cy="1046318"/>
          </a:xfrm>
          <a:prstGeom prst="rect">
            <a:avLst/>
          </a:prstGeom>
        </p:spPr>
        <p:txBody>
          <a:bodyPr/>
          <a:lstStyle>
            <a:lvl1pPr marL="0" indent="19050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1pPr>
            <a:lvl2pPr marL="0" indent="19050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2pPr>
            <a:lvl3pPr marL="0" indent="19050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3pPr>
            <a:lvl4pPr marL="0" indent="19050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4pPr>
            <a:lvl5pPr marL="0" indent="19050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ColT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half" idx="1"/>
          </p:nvPr>
        </p:nvSpPr>
        <p:spPr>
          <a:xfrm>
            <a:off x="457200" y="1600200"/>
            <a:ext cx="3994526" cy="4967574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16"/>
          <p:cNvSpPr txBox="1"/>
          <p:nvPr>
            <p:ph type="body" sz="half" idx="13"/>
          </p:nvPr>
        </p:nvSpPr>
        <p:spPr>
          <a:xfrm>
            <a:off x="4692272" y="1600200"/>
            <a:ext cx="3994526" cy="4967574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Body Level One…"/>
          <p:cNvSpPr txBox="1"/>
          <p:nvPr>
            <p:ph type="body" sz="quarter" idx="1"/>
          </p:nvPr>
        </p:nvSpPr>
        <p:spPr>
          <a:xfrm>
            <a:off x="457200" y="5875077"/>
            <a:ext cx="8229600" cy="692694"/>
          </a:xfrm>
          <a:prstGeom prst="rect">
            <a:avLst/>
          </a:prstGeom>
        </p:spPr>
        <p:txBody>
          <a:bodyPr/>
          <a:lstStyle>
            <a:lvl1pPr marL="285750" indent="-285750" algn="ctr">
              <a:spcBef>
                <a:spcPts val="300"/>
              </a:spcBef>
              <a:defRPr sz="1800"/>
            </a:lvl1pPr>
            <a:lvl2pPr marL="285750" indent="-285750" algn="ctr">
              <a:spcBef>
                <a:spcPts val="300"/>
              </a:spcBef>
              <a:defRPr sz="1800"/>
            </a:lvl2pPr>
            <a:lvl3pPr marL="285750" algn="ctr">
              <a:spcBef>
                <a:spcPts val="300"/>
              </a:spcBef>
              <a:defRPr sz="1800"/>
            </a:lvl3pPr>
            <a:lvl4pPr marL="285750" indent="-285750" algn="ctr">
              <a:spcBef>
                <a:spcPts val="300"/>
              </a:spcBef>
              <a:defRPr sz="1800"/>
            </a:lvl4pPr>
            <a:lvl5pPr marL="285750" indent="-285750" algn="ctr">
              <a:spcBef>
                <a:spcPts val="300"/>
              </a:spcBef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x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57200" y="274636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transition xmlns:p14="http://schemas.microsoft.com/office/powerpoint/2010/main" spd="med" advClick="1"/>
  <p:txStyles>
    <p:titleStyle>
      <a:lvl1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66666"/>
        <a:buFont typeface="Arial"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814387" marR="0" indent="-357187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o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200150" marR="0" indent="-28575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▪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7526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66666"/>
        <a:buFont typeface="Arial"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2098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o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6670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▪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1242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66666"/>
        <a:buFont typeface="Arial"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5814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o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40386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▪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Screen Shot 2020-03-17 at 8.50.25 PM.png" descr="Screen Shot 2020-03-17 at 8.50.25 PM.png"/>
          <p:cNvPicPr>
            <a:picLocks noChangeAspect="1"/>
          </p:cNvPicPr>
          <p:nvPr/>
        </p:nvPicPr>
        <p:blipFill>
          <a:blip r:embed="rId2">
            <a:alphaModFix amt="33405"/>
            <a:extLst/>
          </a:blip>
          <a:srcRect l="9513" t="0" r="15721" b="0"/>
          <a:stretch>
            <a:fillRect/>
          </a:stretch>
        </p:blipFill>
        <p:spPr>
          <a:xfrm>
            <a:off x="-34243" y="-2343"/>
            <a:ext cx="9212486" cy="6862686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Shape 24"/>
          <p:cNvSpPr txBox="1"/>
          <p:nvPr>
            <p:ph type="subTitle" sz="quarter" idx="1"/>
          </p:nvPr>
        </p:nvSpPr>
        <p:spPr>
          <a:xfrm>
            <a:off x="685800" y="4082735"/>
            <a:ext cx="7772401" cy="104631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https://www.youtube.com/watch?v=0Zosz0CzsHU</a:t>
            </a:r>
          </a:p>
        </p:txBody>
      </p:sp>
      <p:sp>
        <p:nvSpPr>
          <p:cNvPr id="75" name="Welcome To Class!"/>
          <p:cNvSpPr txBox="1"/>
          <p:nvPr/>
        </p:nvSpPr>
        <p:spPr>
          <a:xfrm>
            <a:off x="2790826" y="241299"/>
            <a:ext cx="3562348" cy="510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3000"/>
            </a:lvl1pPr>
          </a:lstStyle>
          <a:p>
            <a:pPr/>
            <a:r>
              <a:t>Welcome To Class!</a:t>
            </a:r>
          </a:p>
        </p:txBody>
      </p:sp>
      <p:sp>
        <p:nvSpPr>
          <p:cNvPr id="76" name="Video Clip"/>
          <p:cNvSpPr txBox="1"/>
          <p:nvPr/>
        </p:nvSpPr>
        <p:spPr>
          <a:xfrm>
            <a:off x="2551969" y="2143085"/>
            <a:ext cx="4040062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000"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Video Clip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1" descr="Picture 1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hape 29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Activity: Math Problem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hecker dir="horz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1" descr="Picture 1"/>
          <p:cNvPicPr>
            <a:picLocks noChangeAspect="1"/>
          </p:cNvPicPr>
          <p:nvPr/>
        </p:nvPicPr>
        <p:blipFill>
          <a:blip r:embed="rId2">
            <a:alphaModFix amt="76000"/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39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Challenge</a:t>
            </a:r>
          </a:p>
        </p:txBody>
      </p:sp>
      <p:sp>
        <p:nvSpPr>
          <p:cNvPr id="135" name="Shape 40"/>
          <p:cNvSpPr txBox="1"/>
          <p:nvPr>
            <p:ph type="body" idx="1"/>
          </p:nvPr>
        </p:nvSpPr>
        <p:spPr>
          <a:xfrm>
            <a:off x="457200" y="1600199"/>
            <a:ext cx="8229600" cy="4967702"/>
          </a:xfrm>
          <a:prstGeom prst="rect">
            <a:avLst/>
          </a:prstGeom>
        </p:spPr>
        <p:txBody>
          <a:bodyPr/>
          <a:lstStyle/>
          <a:p>
            <a:pPr marL="457200" indent="-419100"/>
            <a:r>
              <a:t>Until the next time we meet, think of a problem that you have.</a:t>
            </a:r>
          </a:p>
          <a:p>
            <a:pPr marL="457200" indent="-419100"/>
            <a:r>
              <a:t>Pay attention to how experiencing even small successes can help you stay motivated.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aper notebook2.pdf" descr="paper notebook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3214" y="162054"/>
            <a:ext cx="6267007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89"/>
          <p:cNvSpPr txBox="1"/>
          <p:nvPr/>
        </p:nvSpPr>
        <p:spPr>
          <a:xfrm>
            <a:off x="1512754" y="327756"/>
            <a:ext cx="6118492" cy="782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>
            <a:lvl1pPr indent="226313" algn="ctr" defTabSz="905255">
              <a:defRPr b="1" sz="4356"/>
            </a:lvl1pPr>
          </a:lstStyle>
          <a:p>
            <a:pPr/>
            <a:r>
              <a:t>Journal Activity</a:t>
            </a:r>
          </a:p>
        </p:txBody>
      </p:sp>
      <p:sp>
        <p:nvSpPr>
          <p:cNvPr id="139" name="Write about the hardest physical and mental thing you have ever done.…"/>
          <p:cNvSpPr txBox="1"/>
          <p:nvPr/>
        </p:nvSpPr>
        <p:spPr>
          <a:xfrm>
            <a:off x="2482767" y="1496210"/>
            <a:ext cx="4864266" cy="1836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lnSpc>
                <a:spcPts val="3800"/>
              </a:lnSpc>
              <a:defRPr sz="1933"/>
            </a:pPr>
            <a:r>
              <a:t>Write about the hardest physical and mental thing you have ever done. </a:t>
            </a:r>
          </a:p>
          <a:p>
            <a:pPr defTabSz="457200">
              <a:lnSpc>
                <a:spcPts val="3800"/>
              </a:lnSpc>
              <a:defRPr sz="1933"/>
            </a:pPr>
          </a:p>
          <a:p>
            <a:pPr defTabSz="457200">
              <a:lnSpc>
                <a:spcPts val="3800"/>
              </a:lnSpc>
              <a:defRPr sz="1933"/>
            </a:pPr>
            <a:r>
              <a:t>What can you learn from those experiences?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encil3.jpg" descr="pencil3.jpg"/>
          <p:cNvPicPr>
            <a:picLocks noChangeAspect="1"/>
          </p:cNvPicPr>
          <p:nvPr/>
        </p:nvPicPr>
        <p:blipFill>
          <a:blip r:embed="rId2">
            <a:extLst/>
          </a:blip>
          <a:srcRect l="4253" t="0" r="9208" b="0"/>
          <a:stretch>
            <a:fillRect/>
          </a:stretch>
        </p:blipFill>
        <p:spPr>
          <a:xfrm>
            <a:off x="-32676" y="-33105"/>
            <a:ext cx="9209352" cy="6924210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95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Journal Activity</a:t>
            </a:r>
          </a:p>
        </p:txBody>
      </p:sp>
      <p:sp>
        <p:nvSpPr>
          <p:cNvPr id="143" name="The first step in jumping the hurdle is to identify it. List some hurdles you have had or are now facing.   Pick one of those hurdles and list 5 options that could help you jump over that hurdle."/>
          <p:cNvSpPr txBox="1"/>
          <p:nvPr/>
        </p:nvSpPr>
        <p:spPr>
          <a:xfrm>
            <a:off x="581722" y="3020710"/>
            <a:ext cx="8229601" cy="1543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/>
            </a:pPr>
            <a:r>
              <a:t>The first step in jumping the hurdle is to identify it. List some hurdles you have had or are now facing. </a:t>
            </a:r>
            <a:br/>
            <a:br/>
            <a:r>
              <a:t>Pick one of those hurdles and list 5 options that could help you jump over that hurdle.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rippl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95"/>
          <p:cNvSpPr txBox="1"/>
          <p:nvPr>
            <p:ph type="title"/>
          </p:nvPr>
        </p:nvSpPr>
        <p:spPr>
          <a:xfrm>
            <a:off x="457200" y="256635"/>
            <a:ext cx="8229601" cy="8923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Game Plan Activity</a:t>
            </a:r>
          </a:p>
        </p:txBody>
      </p:sp>
      <p:sp>
        <p:nvSpPr>
          <p:cNvPr id="146" name="Try to think of a problem where you can apply the problem solving formula.…"/>
          <p:cNvSpPr txBox="1"/>
          <p:nvPr/>
        </p:nvSpPr>
        <p:spPr>
          <a:xfrm>
            <a:off x="1006539" y="2589441"/>
            <a:ext cx="8229601" cy="2290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500"/>
            </a:pPr>
            <a:r>
              <a:t>Try to think of a problem where you can apply the problem solving formula. </a:t>
            </a:r>
          </a:p>
          <a:p>
            <a:pPr>
              <a:defRPr sz="2500"/>
            </a:pPr>
          </a:p>
          <a:p>
            <a:pPr>
              <a:defRPr sz="2500"/>
            </a:pPr>
            <a:r>
              <a:t>Use the six steps of the formula to try and jump that hurdle.</a:t>
            </a:r>
          </a:p>
        </p:txBody>
      </p:sp>
      <p:pic>
        <p:nvPicPr>
          <p:cNvPr id="147" name="gameplan.png" descr="gamepla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563149">
            <a:off x="643576" y="200974"/>
            <a:ext cx="1329796" cy="19892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1" descr="Picture 1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29"/>
          <p:cNvSpPr txBox="1"/>
          <p:nvPr>
            <p:ph type="title"/>
          </p:nvPr>
        </p:nvSpPr>
        <p:spPr>
          <a:xfrm>
            <a:off x="745936" y="0"/>
            <a:ext cx="8229601" cy="11430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Activity: Math Problem</a:t>
            </a:r>
          </a:p>
        </p:txBody>
      </p:sp>
      <p:sp>
        <p:nvSpPr>
          <p:cNvPr id="83" name="Shape 29"/>
          <p:cNvSpPr txBox="1"/>
          <p:nvPr/>
        </p:nvSpPr>
        <p:spPr>
          <a:xfrm>
            <a:off x="941126" y="1275144"/>
            <a:ext cx="7745673" cy="1133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marL="742950" indent="-742950">
              <a:buClr>
                <a:srgbClr val="000000"/>
              </a:buClr>
              <a:buSzPct val="100000"/>
              <a:buFont typeface="Arial"/>
              <a:buChar char="•"/>
              <a:defRPr b="1" sz="3000"/>
            </a:lvl1pPr>
          </a:lstStyle>
          <a:p>
            <a:pPr/>
            <a:r>
              <a:t>Pick a number between 1 and 100</a:t>
            </a:r>
            <a:endParaRPr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1" descr="Picture 1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Shape 29"/>
          <p:cNvSpPr txBox="1"/>
          <p:nvPr>
            <p:ph type="title"/>
          </p:nvPr>
        </p:nvSpPr>
        <p:spPr>
          <a:xfrm>
            <a:off x="745936" y="0"/>
            <a:ext cx="8229601" cy="11430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Activity: Math Problem</a:t>
            </a:r>
          </a:p>
        </p:txBody>
      </p:sp>
      <p:sp>
        <p:nvSpPr>
          <p:cNvPr id="87" name="Shape 29"/>
          <p:cNvSpPr txBox="1"/>
          <p:nvPr/>
        </p:nvSpPr>
        <p:spPr>
          <a:xfrm>
            <a:off x="941126" y="1222923"/>
            <a:ext cx="7745673" cy="1033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/>
          <a:p>
            <a:pPr marL="742950" indent="-742950">
              <a:buClr>
                <a:srgbClr val="000000"/>
              </a:buClr>
              <a:buSzPct val="100000"/>
              <a:buFont typeface="Arial"/>
              <a:buChar char="•"/>
              <a:defRPr b="1" sz="3000"/>
            </a:pPr>
            <a:r>
              <a:t>Pick a number between 1 and 100</a:t>
            </a:r>
            <a:endParaRPr sz="3600"/>
          </a:p>
          <a:p>
            <a:pPr marL="742950" indent="-742950">
              <a:buClr>
                <a:srgbClr val="000000"/>
              </a:buClr>
              <a:buSzPct val="100000"/>
              <a:buFont typeface="Arial"/>
              <a:buChar char="•"/>
              <a:defRPr b="1" sz="3000"/>
            </a:pPr>
            <a:r>
              <a:t>Double that number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1" descr="Picture 1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Shape 29"/>
          <p:cNvSpPr txBox="1"/>
          <p:nvPr>
            <p:ph type="title"/>
          </p:nvPr>
        </p:nvSpPr>
        <p:spPr>
          <a:xfrm>
            <a:off x="745936" y="0"/>
            <a:ext cx="8229601" cy="11430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Activity: Math Problem</a:t>
            </a:r>
          </a:p>
        </p:txBody>
      </p:sp>
      <p:sp>
        <p:nvSpPr>
          <p:cNvPr id="91" name="Shape 29"/>
          <p:cNvSpPr txBox="1"/>
          <p:nvPr/>
        </p:nvSpPr>
        <p:spPr>
          <a:xfrm>
            <a:off x="941126" y="1095703"/>
            <a:ext cx="7745673" cy="1465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/>
          <a:p>
            <a:pPr marL="742950" indent="-742950">
              <a:buClr>
                <a:srgbClr val="000000"/>
              </a:buClr>
              <a:buSzPct val="100000"/>
              <a:buFont typeface="Arial"/>
              <a:buChar char="•"/>
              <a:defRPr b="1" sz="3000"/>
            </a:pPr>
            <a:r>
              <a:t>Pick a number between 1 and 100</a:t>
            </a:r>
            <a:endParaRPr sz="3600"/>
          </a:p>
          <a:p>
            <a:pPr marL="742950" indent="-742950">
              <a:buClr>
                <a:srgbClr val="000000"/>
              </a:buClr>
              <a:buSzPct val="100000"/>
              <a:buFont typeface="Arial"/>
              <a:buChar char="•"/>
              <a:defRPr b="1" sz="3000"/>
            </a:pPr>
            <a:r>
              <a:t>Double that number</a:t>
            </a:r>
            <a:endParaRPr sz="3600"/>
          </a:p>
          <a:p>
            <a:pPr marL="742950" indent="-742950">
              <a:buClr>
                <a:srgbClr val="000000"/>
              </a:buClr>
              <a:buSzPct val="100000"/>
              <a:buFont typeface="Arial"/>
              <a:buChar char="•"/>
              <a:defRPr b="1" sz="3000"/>
            </a:pPr>
            <a:r>
              <a:t>Add 10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1" descr="Picture 1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 29"/>
          <p:cNvSpPr txBox="1"/>
          <p:nvPr>
            <p:ph type="title"/>
          </p:nvPr>
        </p:nvSpPr>
        <p:spPr>
          <a:xfrm>
            <a:off x="745936" y="0"/>
            <a:ext cx="8229601" cy="11430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Activity: Math Problem</a:t>
            </a:r>
          </a:p>
        </p:txBody>
      </p:sp>
      <p:sp>
        <p:nvSpPr>
          <p:cNvPr id="95" name="Shape 29"/>
          <p:cNvSpPr txBox="1"/>
          <p:nvPr/>
        </p:nvSpPr>
        <p:spPr>
          <a:xfrm>
            <a:off x="941126" y="1736661"/>
            <a:ext cx="7745673" cy="1897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/>
          <a:p>
            <a:pPr marL="742950" indent="-742950">
              <a:buClr>
                <a:srgbClr val="000000"/>
              </a:buClr>
              <a:buSzPct val="100000"/>
              <a:buFont typeface="Arial"/>
              <a:buChar char="•"/>
              <a:defRPr b="1" sz="3000"/>
            </a:pPr>
            <a:r>
              <a:t>Pick a number between 1 and 100</a:t>
            </a:r>
            <a:endParaRPr sz="3600"/>
          </a:p>
          <a:p>
            <a:pPr marL="742950" indent="-742950">
              <a:buClr>
                <a:srgbClr val="000000"/>
              </a:buClr>
              <a:buSzPct val="100000"/>
              <a:buFont typeface="Arial"/>
              <a:buChar char="•"/>
              <a:defRPr b="1" sz="3000"/>
            </a:pPr>
            <a:r>
              <a:t>Double that number</a:t>
            </a:r>
            <a:endParaRPr sz="3600"/>
          </a:p>
          <a:p>
            <a:pPr marL="742950" indent="-742950">
              <a:buClr>
                <a:srgbClr val="000000"/>
              </a:buClr>
              <a:buSzPct val="100000"/>
              <a:buFont typeface="Arial"/>
              <a:buChar char="•"/>
              <a:defRPr b="1" sz="3000"/>
            </a:pPr>
            <a:r>
              <a:t>Add 10</a:t>
            </a:r>
            <a:endParaRPr sz="3600"/>
          </a:p>
          <a:p>
            <a:pPr marL="742950" indent="-742950">
              <a:buClr>
                <a:srgbClr val="000000"/>
              </a:buClr>
              <a:buSzPct val="100000"/>
              <a:buFont typeface="Arial"/>
              <a:buChar char="•"/>
              <a:defRPr b="1" sz="3000"/>
            </a:pPr>
            <a:r>
              <a:t>Divide by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1" descr="Picture 1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Shape 29"/>
          <p:cNvSpPr txBox="1"/>
          <p:nvPr>
            <p:ph type="title"/>
          </p:nvPr>
        </p:nvSpPr>
        <p:spPr>
          <a:xfrm>
            <a:off x="745936" y="0"/>
            <a:ext cx="8229601" cy="11430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Activity: Math Problem</a:t>
            </a:r>
          </a:p>
        </p:txBody>
      </p:sp>
      <p:sp>
        <p:nvSpPr>
          <p:cNvPr id="99" name="Shape 29"/>
          <p:cNvSpPr txBox="1"/>
          <p:nvPr/>
        </p:nvSpPr>
        <p:spPr>
          <a:xfrm>
            <a:off x="941126" y="1414327"/>
            <a:ext cx="7745673" cy="2329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/>
          <a:p>
            <a:pPr marL="742950" indent="-742950">
              <a:buClr>
                <a:srgbClr val="000000"/>
              </a:buClr>
              <a:buSzPct val="100000"/>
              <a:buFont typeface="Arial"/>
              <a:buChar char="•"/>
              <a:defRPr b="1" sz="3000"/>
            </a:pPr>
            <a:r>
              <a:t>Pick a number between 1 and 100</a:t>
            </a:r>
            <a:endParaRPr sz="3600"/>
          </a:p>
          <a:p>
            <a:pPr marL="742950" indent="-742950">
              <a:buClr>
                <a:srgbClr val="000000"/>
              </a:buClr>
              <a:buSzPct val="100000"/>
              <a:buFont typeface="Arial"/>
              <a:buChar char="•"/>
              <a:defRPr b="1" sz="3000"/>
            </a:pPr>
            <a:r>
              <a:t>Double that number</a:t>
            </a:r>
            <a:endParaRPr sz="3600"/>
          </a:p>
          <a:p>
            <a:pPr marL="742950" indent="-742950">
              <a:buClr>
                <a:srgbClr val="000000"/>
              </a:buClr>
              <a:buSzPct val="100000"/>
              <a:buFont typeface="Arial"/>
              <a:buChar char="•"/>
              <a:defRPr b="1" sz="3000"/>
            </a:pPr>
            <a:r>
              <a:t>Add 10</a:t>
            </a:r>
            <a:endParaRPr sz="3600"/>
          </a:p>
          <a:p>
            <a:pPr marL="742950" indent="-742950">
              <a:buClr>
                <a:srgbClr val="000000"/>
              </a:buClr>
              <a:buSzPct val="100000"/>
              <a:buFont typeface="Arial"/>
              <a:buChar char="•"/>
              <a:defRPr b="1" sz="3000"/>
            </a:pPr>
            <a:r>
              <a:t>Divide by 2</a:t>
            </a:r>
            <a:endParaRPr sz="3600"/>
          </a:p>
          <a:p>
            <a:pPr marL="742950" indent="-742950">
              <a:buClr>
                <a:srgbClr val="000000"/>
              </a:buClr>
              <a:buSzPct val="100000"/>
              <a:buFont typeface="Arial"/>
              <a:buChar char="•"/>
              <a:defRPr b="1" sz="3000"/>
            </a:pPr>
            <a:r>
              <a:t>Subtract the number you started with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" descr="Picture 1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Shape 29"/>
          <p:cNvSpPr txBox="1"/>
          <p:nvPr>
            <p:ph type="title"/>
          </p:nvPr>
        </p:nvSpPr>
        <p:spPr>
          <a:xfrm>
            <a:off x="745936" y="0"/>
            <a:ext cx="8229601" cy="11430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Activity: Math Problem</a:t>
            </a:r>
          </a:p>
        </p:txBody>
      </p:sp>
      <p:sp>
        <p:nvSpPr>
          <p:cNvPr id="103" name="Shape 29"/>
          <p:cNvSpPr txBox="1"/>
          <p:nvPr/>
        </p:nvSpPr>
        <p:spPr>
          <a:xfrm>
            <a:off x="941126" y="1354709"/>
            <a:ext cx="7745673" cy="2761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/>
          <a:p>
            <a:pPr marL="742950" indent="-742950">
              <a:buClr>
                <a:srgbClr val="000000"/>
              </a:buClr>
              <a:buSzPct val="100000"/>
              <a:buFont typeface="Arial"/>
              <a:buChar char="•"/>
              <a:defRPr b="1" sz="3000"/>
            </a:pPr>
            <a:r>
              <a:t>Pick a number between 1 and 100</a:t>
            </a:r>
            <a:endParaRPr sz="3600"/>
          </a:p>
          <a:p>
            <a:pPr marL="742950" indent="-742950">
              <a:buClr>
                <a:srgbClr val="000000"/>
              </a:buClr>
              <a:buSzPct val="100000"/>
              <a:buFont typeface="Arial"/>
              <a:buChar char="•"/>
              <a:defRPr b="1" sz="3000"/>
            </a:pPr>
            <a:r>
              <a:t>Double that number</a:t>
            </a:r>
            <a:endParaRPr sz="3600"/>
          </a:p>
          <a:p>
            <a:pPr marL="742950" indent="-742950">
              <a:buClr>
                <a:srgbClr val="000000"/>
              </a:buClr>
              <a:buSzPct val="100000"/>
              <a:buFont typeface="Arial"/>
              <a:buChar char="•"/>
              <a:defRPr b="1" sz="3000"/>
            </a:pPr>
            <a:r>
              <a:t>Add 10</a:t>
            </a:r>
            <a:endParaRPr sz="3600"/>
          </a:p>
          <a:p>
            <a:pPr marL="742950" indent="-742950">
              <a:buClr>
                <a:srgbClr val="000000"/>
              </a:buClr>
              <a:buSzPct val="100000"/>
              <a:buFont typeface="Arial"/>
              <a:buChar char="•"/>
              <a:defRPr b="1" sz="3000"/>
            </a:pPr>
            <a:r>
              <a:t>Divide by 2</a:t>
            </a:r>
            <a:endParaRPr sz="3600"/>
          </a:p>
          <a:p>
            <a:pPr marL="742950" indent="-742950">
              <a:buClr>
                <a:srgbClr val="000000"/>
              </a:buClr>
              <a:buSzPct val="100000"/>
              <a:buFont typeface="Arial"/>
              <a:buChar char="•"/>
              <a:defRPr b="1" sz="3000"/>
            </a:pPr>
            <a:r>
              <a:t>Subtract the number you started with</a:t>
            </a:r>
            <a:endParaRPr sz="3600"/>
          </a:p>
          <a:p>
            <a:pPr marL="742950" indent="-742950">
              <a:buClr>
                <a:srgbClr val="000000"/>
              </a:buClr>
              <a:buSzPct val="100000"/>
              <a:buFont typeface="Arial"/>
              <a:buChar char="•"/>
              <a:defRPr b="1" sz="3000"/>
            </a:pPr>
            <a:r>
              <a:t>Add 11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l" isContent="0" isInverted="1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0000FF"/>
      </a:hlink>
      <a:folHlink>
        <a:srgbClr val="FF00FF"/>
      </a:folHlink>
    </a:clrScheme>
    <a:fontScheme name="Defaul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0000FF"/>
      </a:hlink>
      <a:folHlink>
        <a:srgbClr val="FF00FF"/>
      </a:folHlink>
    </a:clrScheme>
    <a:fontScheme name="Defaul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