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1pPr>
    <a:lvl2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2pPr>
    <a:lvl3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3pPr>
    <a:lvl4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4pPr>
    <a:lvl5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5pPr>
    <a:lvl6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6pPr>
    <a:lvl7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7pPr>
    <a:lvl8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8pPr>
    <a:lvl9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1"/>
  </p:normalViewPr>
  <p:slideViewPr>
    <p:cSldViewPr snapToGrid="0" snapToObjects="1">
      <p:cViewPr varScale="1">
        <p:scale>
          <a:sx n="38" d="100"/>
          <a:sy n="38" d="100"/>
        </p:scale>
        <p:origin x="21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1143000" y="685800"/>
            <a:ext cx="4572000" cy="3429000"/>
          </a:xfrm>
          <a:prstGeom prst="rect">
            <a:avLst/>
          </a:prstGeom>
        </p:spPr>
        <p:txBody>
          <a:bodyPr/>
          <a:lstStyle/>
          <a:p>
            <a:endParaRPr/>
          </a:p>
        </p:txBody>
      </p:sp>
      <p:sp>
        <p:nvSpPr>
          <p:cNvPr id="79" name="Shape 7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t>Change Up 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 Target="../slides/slide12.xml"/><Relationship Id="rId6"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 Target="../slides/slide12.xml"/><Relationship Id="rId6"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5" name="logo" descr="logo"/>
          <p:cNvPicPr>
            <a:picLocks noChangeAspect="1"/>
          </p:cNvPicPr>
          <p:nvPr/>
        </p:nvPicPr>
        <p:blipFill>
          <a:blip r:embed="rId3">
            <a:extLst/>
          </a:blip>
          <a:stretch>
            <a:fillRect/>
          </a:stretch>
        </p:blipFill>
        <p:spPr>
          <a:xfrm>
            <a:off x="20726400" y="0"/>
            <a:ext cx="482600" cy="347473"/>
          </a:xfrm>
          <a:prstGeom prst="rect">
            <a:avLst/>
          </a:prstGeom>
          <a:ln w="12700">
            <a:miter lim="400000"/>
          </a:ln>
        </p:spPr>
      </p:pic>
      <p:pic>
        <p:nvPicPr>
          <p:cNvPr id="26" name="The Resilience Breakthrough_small.png" descr="The Resilience Breakthrough_small.png"/>
          <p:cNvPicPr>
            <a:picLocks noChangeAspect="1"/>
          </p:cNvPicPr>
          <p:nvPr/>
        </p:nvPicPr>
        <p:blipFill>
          <a:blip r:embed="rId4">
            <a:extLst/>
          </a:blip>
          <a:stretch>
            <a:fillRect/>
          </a:stretch>
        </p:blipFill>
        <p:spPr>
          <a:xfrm>
            <a:off x="3129050" y="42804"/>
            <a:ext cx="304801" cy="304801"/>
          </a:xfrm>
          <a:prstGeom prst="rect">
            <a:avLst/>
          </a:prstGeom>
          <a:ln w="12700">
            <a:miter lim="400000"/>
          </a:ln>
        </p:spPr>
      </p:pic>
      <p:sp>
        <p:nvSpPr>
          <p:cNvPr id="27" name="Title Text"/>
          <p:cNvSpPr txBox="1">
            <a:spLocks noGrp="1"/>
          </p:cNvSpPr>
          <p:nvPr>
            <p:ph type="title"/>
          </p:nvPr>
        </p:nvSpPr>
        <p:spPr>
          <a:xfrm>
            <a:off x="4419600" y="762000"/>
            <a:ext cx="15544800" cy="3200400"/>
          </a:xfrm>
          <a:prstGeom prst="rect">
            <a:avLst/>
          </a:prstGeom>
        </p:spPr>
        <p:txBody>
          <a:bodyPr lIns="91439" tIns="91439" rIns="91439" bIns="91439">
            <a:noAutofit/>
          </a:bodyPr>
          <a:lstStyle>
            <a:lvl1pPr defTabSz="1828800">
              <a:defRPr sz="8800" cap="none">
                <a:solidFill>
                  <a:srgbClr val="000000"/>
                </a:solidFill>
                <a:latin typeface="Times New Roman"/>
                <a:ea typeface="Times New Roman"/>
                <a:cs typeface="Times New Roman"/>
                <a:sym typeface="Times New Roman"/>
              </a:defRPr>
            </a:lvl1pPr>
          </a:lstStyle>
          <a:p>
            <a:r>
              <a:t>Title Text</a:t>
            </a:r>
          </a:p>
        </p:txBody>
      </p:sp>
      <p:sp>
        <p:nvSpPr>
          <p:cNvPr id="28" name="Body Level One…"/>
          <p:cNvSpPr txBox="1">
            <a:spLocks noGrp="1"/>
          </p:cNvSpPr>
          <p:nvPr>
            <p:ph type="body" idx="1"/>
          </p:nvPr>
        </p:nvSpPr>
        <p:spPr>
          <a:xfrm>
            <a:off x="4419600" y="3962400"/>
            <a:ext cx="15544800" cy="8938525"/>
          </a:xfrm>
          <a:prstGeom prst="rect">
            <a:avLst/>
          </a:prstGeom>
        </p:spPr>
        <p:txBody>
          <a:bodyPr lIns="91439" tIns="91439" rIns="91439" bIns="91439" anchor="t">
            <a:noAutofit/>
          </a:bodyPr>
          <a:lstStyle>
            <a:lvl1pPr marL="685800" indent="-685800" defTabSz="1828800">
              <a:lnSpc>
                <a:spcPct val="100000"/>
              </a:lnSpc>
              <a:spcBef>
                <a:spcPts val="1500"/>
              </a:spcBef>
              <a:buSzPct val="100000"/>
              <a:defRPr>
                <a:solidFill>
                  <a:srgbClr val="000000"/>
                </a:solidFill>
                <a:latin typeface="Times New Roman"/>
                <a:ea typeface="Times New Roman"/>
                <a:cs typeface="Times New Roman"/>
                <a:sym typeface="Times New Roman"/>
              </a:defRPr>
            </a:lvl1pPr>
            <a:lvl2pPr marL="1110342" indent="-653142"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2pPr>
            <a:lvl3pPr marL="1524000" indent="-609600" defTabSz="1828800">
              <a:lnSpc>
                <a:spcPct val="100000"/>
              </a:lnSpc>
              <a:spcBef>
                <a:spcPts val="1500"/>
              </a:spcBef>
              <a:buSzPct val="100000"/>
              <a:defRPr>
                <a:solidFill>
                  <a:srgbClr val="000000"/>
                </a:solidFill>
                <a:latin typeface="Times New Roman"/>
                <a:ea typeface="Times New Roman"/>
                <a:cs typeface="Times New Roman"/>
                <a:sym typeface="Times New Roman"/>
              </a:defRPr>
            </a:lvl3pPr>
            <a:lvl4pPr marL="2103120" indent="-731520"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4pPr>
            <a:lvl5pPr marL="2560320" indent="-731520"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xfrm>
            <a:off x="16154400" y="12496800"/>
            <a:ext cx="3810000" cy="574174"/>
          </a:xfrm>
          <a:prstGeom prst="rect">
            <a:avLst/>
          </a:prstGeom>
        </p:spPr>
        <p:txBody>
          <a:bodyPr wrap="square" lIns="91439" tIns="91439" rIns="91439" bIns="91439" anchor="t"/>
          <a:lstStyle>
            <a:lvl1pPr algn="r" defTabSz="1828800">
              <a:defRPr sz="2800">
                <a:solidFill>
                  <a:srgbClr val="000000"/>
                </a:solidFill>
                <a:latin typeface="Times New Roman"/>
                <a:ea typeface="Times New Roman"/>
                <a:cs typeface="Times New Roman"/>
                <a:sym typeface="Times New Roman"/>
              </a:defRPr>
            </a:lvl1pPr>
          </a:lstStyle>
          <a:p>
            <a:fld id="{86CB4B4D-7CA3-9044-876B-883B54F8677D}" type="slidenum">
              <a:t>‹#›</a:t>
            </a:fld>
            <a:endParaRPr/>
          </a:p>
        </p:txBody>
      </p:sp>
      <p:sp>
        <p:nvSpPr>
          <p:cNvPr id="30" name="Rectangle">
            <a:hlinkClick r:id="rId5" action="ppaction://hlinksldjump"/>
          </p:cNvPr>
          <p:cNvSpPr/>
          <p:nvPr/>
        </p:nvSpPr>
        <p:spPr>
          <a:xfrm>
            <a:off x="20337949" y="25400"/>
            <a:ext cx="973139" cy="788690"/>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31" name="Rectangle">
            <a:hlinkClick r:id="rId5" action="ppaction://hlinksldjump"/>
          </p:cNvPr>
          <p:cNvSpPr/>
          <p:nvPr/>
        </p:nvSpPr>
        <p:spPr>
          <a:xfrm>
            <a:off x="2947280" y="-101600"/>
            <a:ext cx="973139" cy="788690"/>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35" name="Group"/>
          <p:cNvGrpSpPr/>
          <p:nvPr/>
        </p:nvGrpSpPr>
        <p:grpSpPr>
          <a:xfrm>
            <a:off x="20500385" y="13312926"/>
            <a:ext cx="762001" cy="309017"/>
            <a:chOff x="0" y="0"/>
            <a:chExt cx="762000" cy="309015"/>
          </a:xfrm>
        </p:grpSpPr>
        <p:sp>
          <p:nvSpPr>
            <p:cNvPr id="32" name="Rectangle"/>
            <p:cNvSpPr/>
            <p:nvPr/>
          </p:nvSpPr>
          <p:spPr>
            <a:xfrm>
              <a:off x="0" y="0"/>
              <a:ext cx="762000" cy="309016"/>
            </a:xfrm>
            <a:prstGeom prst="rect">
              <a:avLst/>
            </a:prstGeom>
            <a:blipFill rotWithShape="1">
              <a:blip r:embed="rId2"/>
              <a:srcRect/>
              <a:stretch>
                <a:fillRect/>
              </a:stretch>
            </a:blip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33" name="Shape"/>
            <p:cNvSpPr/>
            <p:nvPr/>
          </p:nvSpPr>
          <p:spPr>
            <a:xfrm>
              <a:off x="265120" y="38628"/>
              <a:ext cx="231763" cy="231762"/>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lnTo>
                    <a:pt x="16200" y="0"/>
                  </a:lnTo>
                  <a:lnTo>
                    <a:pt x="10800" y="5400"/>
                  </a:lnTo>
                  <a:lnTo>
                    <a:pt x="13500" y="5400"/>
                  </a:lnTo>
                  <a:lnTo>
                    <a:pt x="13500" y="13500"/>
                  </a:lnTo>
                  <a:cubicBezTo>
                    <a:pt x="13500" y="14991"/>
                    <a:pt x="12291" y="16200"/>
                    <a:pt x="10800" y="16200"/>
                  </a:cubicBezTo>
                  <a:lnTo>
                    <a:pt x="8100" y="16200"/>
                  </a:lnTo>
                  <a:cubicBezTo>
                    <a:pt x="6609" y="16200"/>
                    <a:pt x="5400" y="14991"/>
                    <a:pt x="5400" y="13500"/>
                  </a:cubicBezTo>
                  <a:lnTo>
                    <a:pt x="5400" y="5400"/>
                  </a:lnTo>
                  <a:lnTo>
                    <a:pt x="0" y="5400"/>
                  </a:lnTo>
                  <a:lnTo>
                    <a:pt x="0" y="13500"/>
                  </a:lnTo>
                  <a:cubicBezTo>
                    <a:pt x="0" y="17973"/>
                    <a:pt x="3626" y="21600"/>
                    <a:pt x="8100" y="21600"/>
                  </a:cubicBezTo>
                  <a:lnTo>
                    <a:pt x="10800" y="21600"/>
                  </a:lnTo>
                  <a:cubicBezTo>
                    <a:pt x="15273" y="21600"/>
                    <a:pt x="18900" y="17974"/>
                    <a:pt x="18900" y="13500"/>
                  </a:cubicBezTo>
                  <a:lnTo>
                    <a:pt x="18900" y="5400"/>
                  </a:lnTo>
                  <a:close/>
                </a:path>
              </a:pathLst>
            </a:custGeom>
            <a:solidFill>
              <a:srgbClr val="000000">
                <a:alpha val="40000"/>
              </a:srgbClr>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34" name="Shape"/>
            <p:cNvSpPr/>
            <p:nvPr/>
          </p:nvSpPr>
          <p:spPr>
            <a:xfrm>
              <a:off x="0" y="0"/>
              <a:ext cx="762000" cy="309016"/>
            </a:xfrm>
            <a:custGeom>
              <a:avLst/>
              <a:gdLst/>
              <a:ahLst/>
              <a:cxnLst>
                <a:cxn ang="0">
                  <a:pos x="wd2" y="hd2"/>
                </a:cxn>
                <a:cxn ang="5400000">
                  <a:pos x="wd2" y="hd2"/>
                </a:cxn>
                <a:cxn ang="10800000">
                  <a:pos x="wd2" y="hd2"/>
                </a:cxn>
                <a:cxn ang="16200000">
                  <a:pos x="wd2" y="hd2"/>
                </a:cxn>
              </a:cxnLst>
              <a:rect l="0" t="0" r="r" b="b"/>
              <a:pathLst>
                <a:path w="21600" h="21600" extrusionOk="0">
                  <a:moveTo>
                    <a:pt x="14085" y="6750"/>
                  </a:moveTo>
                  <a:lnTo>
                    <a:pt x="13264" y="6750"/>
                  </a:lnTo>
                  <a:lnTo>
                    <a:pt x="13264" y="12825"/>
                  </a:lnTo>
                  <a:cubicBezTo>
                    <a:pt x="13264" y="16180"/>
                    <a:pt x="12161" y="18900"/>
                    <a:pt x="10800" y="18900"/>
                  </a:cubicBezTo>
                  <a:lnTo>
                    <a:pt x="9979" y="18900"/>
                  </a:lnTo>
                  <a:cubicBezTo>
                    <a:pt x="8618" y="18900"/>
                    <a:pt x="7515" y="16180"/>
                    <a:pt x="7515" y="12825"/>
                  </a:cubicBezTo>
                  <a:lnTo>
                    <a:pt x="7515" y="6750"/>
                  </a:lnTo>
                  <a:lnTo>
                    <a:pt x="9158" y="6750"/>
                  </a:lnTo>
                  <a:lnTo>
                    <a:pt x="9158" y="12825"/>
                  </a:lnTo>
                  <a:cubicBezTo>
                    <a:pt x="9158" y="13943"/>
                    <a:pt x="9525" y="14850"/>
                    <a:pt x="9979" y="14850"/>
                  </a:cubicBezTo>
                  <a:lnTo>
                    <a:pt x="10800" y="14850"/>
                  </a:lnTo>
                  <a:cubicBezTo>
                    <a:pt x="11254" y="14850"/>
                    <a:pt x="11621" y="13943"/>
                    <a:pt x="11621" y="12825"/>
                  </a:cubicBezTo>
                  <a:lnTo>
                    <a:pt x="11621" y="6750"/>
                  </a:lnTo>
                  <a:lnTo>
                    <a:pt x="10800" y="6750"/>
                  </a:lnTo>
                  <a:lnTo>
                    <a:pt x="12442" y="2700"/>
                  </a:lnTo>
                  <a:close/>
                  <a:moveTo>
                    <a:pt x="0" y="0"/>
                  </a:moveTo>
                  <a:lnTo>
                    <a:pt x="21600" y="0"/>
                  </a:lnTo>
                  <a:lnTo>
                    <a:pt x="21600" y="21600"/>
                  </a:lnTo>
                  <a:lnTo>
                    <a:pt x="0" y="21600"/>
                  </a:lnTo>
                  <a:close/>
                </a:path>
              </a:pathLst>
            </a:custGeom>
            <a:noFill/>
            <a:ln w="12700" cap="flat">
              <a:solidFill>
                <a:srgbClr val="80808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36" name="Rectangle">
            <a:hlinkClick r:id="" action="ppaction://hlinkshowjump?jump=lastslideviewed"/>
          </p:cNvPr>
          <p:cNvSpPr/>
          <p:nvPr/>
        </p:nvSpPr>
        <p:spPr>
          <a:xfrm>
            <a:off x="20388749" y="13073090"/>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4419600" y="1219200"/>
            <a:ext cx="15544800" cy="2286000"/>
          </a:xfrm>
          <a:prstGeom prst="rect">
            <a:avLst/>
          </a:prstGeom>
        </p:spPr>
        <p:txBody>
          <a:bodyPr lIns="91439" tIns="91439" rIns="91439" bIns="91439"/>
          <a:lstStyle>
            <a:lvl1pPr defTabSz="1828800">
              <a:defRPr sz="8800" cap="none">
                <a:solidFill>
                  <a:srgbClr val="000000"/>
                </a:solidFill>
                <a:latin typeface="Times New Roman"/>
                <a:ea typeface="Times New Roman"/>
                <a:cs typeface="Times New Roman"/>
                <a:sym typeface="Times New Roman"/>
              </a:defRPr>
            </a:lvl1pPr>
          </a:lstStyle>
          <a:p>
            <a:r>
              <a:t>Title Text</a:t>
            </a:r>
          </a:p>
        </p:txBody>
      </p:sp>
      <p:sp>
        <p:nvSpPr>
          <p:cNvPr id="44" name="Body Level One…"/>
          <p:cNvSpPr txBox="1">
            <a:spLocks noGrp="1"/>
          </p:cNvSpPr>
          <p:nvPr>
            <p:ph type="body" sz="half" idx="1"/>
          </p:nvPr>
        </p:nvSpPr>
        <p:spPr>
          <a:xfrm>
            <a:off x="4419600" y="3962400"/>
            <a:ext cx="15544800" cy="8229600"/>
          </a:xfrm>
          <a:prstGeom prst="rect">
            <a:avLst/>
          </a:prstGeom>
        </p:spPr>
        <p:txBody>
          <a:bodyPr lIns="91439" tIns="91439" rIns="91439" bIns="91439" anchor="t"/>
          <a:lstStyle>
            <a:lvl1pPr marL="685800" indent="-685800" defTabSz="1828800">
              <a:lnSpc>
                <a:spcPct val="100000"/>
              </a:lnSpc>
              <a:spcBef>
                <a:spcPts val="1500"/>
              </a:spcBef>
              <a:buSzPct val="100000"/>
              <a:defRPr>
                <a:solidFill>
                  <a:srgbClr val="000000"/>
                </a:solidFill>
                <a:latin typeface="Times New Roman"/>
                <a:ea typeface="Times New Roman"/>
                <a:cs typeface="Times New Roman"/>
                <a:sym typeface="Times New Roman"/>
              </a:defRPr>
            </a:lvl1pPr>
            <a:lvl2pPr marL="1110342" indent="-653142"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2pPr>
            <a:lvl3pPr marL="1524000" indent="-609600" defTabSz="1828800">
              <a:lnSpc>
                <a:spcPct val="100000"/>
              </a:lnSpc>
              <a:spcBef>
                <a:spcPts val="1500"/>
              </a:spcBef>
              <a:buSzPct val="100000"/>
              <a:defRPr>
                <a:solidFill>
                  <a:srgbClr val="000000"/>
                </a:solidFill>
                <a:latin typeface="Times New Roman"/>
                <a:ea typeface="Times New Roman"/>
                <a:cs typeface="Times New Roman"/>
                <a:sym typeface="Times New Roman"/>
              </a:defRPr>
            </a:lvl3pPr>
            <a:lvl4pPr marL="2103120" indent="-731520"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4pPr>
            <a:lvl5pPr marL="2560320" indent="-731520"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pic>
        <p:nvPicPr>
          <p:cNvPr id="45" name="logo" descr="logo"/>
          <p:cNvPicPr>
            <a:picLocks noChangeAspect="1"/>
          </p:cNvPicPr>
          <p:nvPr/>
        </p:nvPicPr>
        <p:blipFill>
          <a:blip r:embed="rId3">
            <a:extLst/>
          </a:blip>
          <a:stretch>
            <a:fillRect/>
          </a:stretch>
        </p:blipFill>
        <p:spPr>
          <a:xfrm>
            <a:off x="20726400" y="0"/>
            <a:ext cx="482600" cy="347473"/>
          </a:xfrm>
          <a:prstGeom prst="rect">
            <a:avLst/>
          </a:prstGeom>
          <a:ln w="12700">
            <a:miter lim="400000"/>
          </a:ln>
        </p:spPr>
      </p:pic>
      <p:pic>
        <p:nvPicPr>
          <p:cNvPr id="46" name="The Resilience Breakthrough_small.png" descr="The Resilience Breakthrough_small.png"/>
          <p:cNvPicPr>
            <a:picLocks noChangeAspect="1"/>
          </p:cNvPicPr>
          <p:nvPr/>
        </p:nvPicPr>
        <p:blipFill>
          <a:blip r:embed="rId4">
            <a:extLst/>
          </a:blip>
          <a:stretch>
            <a:fillRect/>
          </a:stretch>
        </p:blipFill>
        <p:spPr>
          <a:xfrm>
            <a:off x="3129050" y="42804"/>
            <a:ext cx="304801" cy="304801"/>
          </a:xfrm>
          <a:prstGeom prst="rect">
            <a:avLst/>
          </a:prstGeom>
          <a:ln w="12700">
            <a:miter lim="400000"/>
          </a:ln>
        </p:spPr>
      </p:pic>
      <p:sp>
        <p:nvSpPr>
          <p:cNvPr id="47" name="Rectangle">
            <a:hlinkClick r:id="rId5" action="ppaction://hlinksldjump"/>
          </p:cNvPr>
          <p:cNvSpPr/>
          <p:nvPr/>
        </p:nvSpPr>
        <p:spPr>
          <a:xfrm>
            <a:off x="20337949" y="25400"/>
            <a:ext cx="973139" cy="788690"/>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48" name="Rectangle">
            <a:hlinkClick r:id="rId5" action="ppaction://hlinksldjump"/>
          </p:cNvPr>
          <p:cNvSpPr/>
          <p:nvPr/>
        </p:nvSpPr>
        <p:spPr>
          <a:xfrm>
            <a:off x="2947280" y="-101600"/>
            <a:ext cx="973139" cy="788690"/>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52" name="Group"/>
          <p:cNvGrpSpPr/>
          <p:nvPr/>
        </p:nvGrpSpPr>
        <p:grpSpPr>
          <a:xfrm>
            <a:off x="20500385" y="13312926"/>
            <a:ext cx="762001" cy="309017"/>
            <a:chOff x="0" y="0"/>
            <a:chExt cx="762000" cy="309015"/>
          </a:xfrm>
        </p:grpSpPr>
        <p:sp>
          <p:nvSpPr>
            <p:cNvPr id="49" name="Rectangle"/>
            <p:cNvSpPr/>
            <p:nvPr/>
          </p:nvSpPr>
          <p:spPr>
            <a:xfrm>
              <a:off x="0" y="0"/>
              <a:ext cx="762000" cy="309016"/>
            </a:xfrm>
            <a:prstGeom prst="rect">
              <a:avLst/>
            </a:prstGeom>
            <a:blipFill rotWithShape="1">
              <a:blip r:embed="rId6"/>
              <a:srcRect/>
              <a:stretch>
                <a:fillRect/>
              </a:stretch>
            </a:blip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50" name="Shape"/>
            <p:cNvSpPr/>
            <p:nvPr/>
          </p:nvSpPr>
          <p:spPr>
            <a:xfrm>
              <a:off x="265120" y="38628"/>
              <a:ext cx="231763" cy="231762"/>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lnTo>
                    <a:pt x="16200" y="0"/>
                  </a:lnTo>
                  <a:lnTo>
                    <a:pt x="10800" y="5400"/>
                  </a:lnTo>
                  <a:lnTo>
                    <a:pt x="13500" y="5400"/>
                  </a:lnTo>
                  <a:lnTo>
                    <a:pt x="13500" y="13500"/>
                  </a:lnTo>
                  <a:cubicBezTo>
                    <a:pt x="13500" y="14991"/>
                    <a:pt x="12291" y="16200"/>
                    <a:pt x="10800" y="16200"/>
                  </a:cubicBezTo>
                  <a:lnTo>
                    <a:pt x="8100" y="16200"/>
                  </a:lnTo>
                  <a:cubicBezTo>
                    <a:pt x="6609" y="16200"/>
                    <a:pt x="5400" y="14991"/>
                    <a:pt x="5400" y="13500"/>
                  </a:cubicBezTo>
                  <a:lnTo>
                    <a:pt x="5400" y="5400"/>
                  </a:lnTo>
                  <a:lnTo>
                    <a:pt x="0" y="5400"/>
                  </a:lnTo>
                  <a:lnTo>
                    <a:pt x="0" y="13500"/>
                  </a:lnTo>
                  <a:cubicBezTo>
                    <a:pt x="0" y="17973"/>
                    <a:pt x="3626" y="21600"/>
                    <a:pt x="8100" y="21600"/>
                  </a:cubicBezTo>
                  <a:lnTo>
                    <a:pt x="10800" y="21600"/>
                  </a:lnTo>
                  <a:cubicBezTo>
                    <a:pt x="15273" y="21600"/>
                    <a:pt x="18900" y="17974"/>
                    <a:pt x="18900" y="13500"/>
                  </a:cubicBezTo>
                  <a:lnTo>
                    <a:pt x="18900" y="5400"/>
                  </a:lnTo>
                  <a:close/>
                </a:path>
              </a:pathLst>
            </a:custGeom>
            <a:solidFill>
              <a:srgbClr val="000000">
                <a:alpha val="40000"/>
              </a:srgbClr>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51" name="Shape"/>
            <p:cNvSpPr/>
            <p:nvPr/>
          </p:nvSpPr>
          <p:spPr>
            <a:xfrm>
              <a:off x="0" y="0"/>
              <a:ext cx="762000" cy="309016"/>
            </a:xfrm>
            <a:custGeom>
              <a:avLst/>
              <a:gdLst/>
              <a:ahLst/>
              <a:cxnLst>
                <a:cxn ang="0">
                  <a:pos x="wd2" y="hd2"/>
                </a:cxn>
                <a:cxn ang="5400000">
                  <a:pos x="wd2" y="hd2"/>
                </a:cxn>
                <a:cxn ang="10800000">
                  <a:pos x="wd2" y="hd2"/>
                </a:cxn>
                <a:cxn ang="16200000">
                  <a:pos x="wd2" y="hd2"/>
                </a:cxn>
              </a:cxnLst>
              <a:rect l="0" t="0" r="r" b="b"/>
              <a:pathLst>
                <a:path w="21600" h="21600" extrusionOk="0">
                  <a:moveTo>
                    <a:pt x="14085" y="6750"/>
                  </a:moveTo>
                  <a:lnTo>
                    <a:pt x="13264" y="6750"/>
                  </a:lnTo>
                  <a:lnTo>
                    <a:pt x="13264" y="12825"/>
                  </a:lnTo>
                  <a:cubicBezTo>
                    <a:pt x="13264" y="16180"/>
                    <a:pt x="12161" y="18900"/>
                    <a:pt x="10800" y="18900"/>
                  </a:cubicBezTo>
                  <a:lnTo>
                    <a:pt x="9979" y="18900"/>
                  </a:lnTo>
                  <a:cubicBezTo>
                    <a:pt x="8618" y="18900"/>
                    <a:pt x="7515" y="16180"/>
                    <a:pt x="7515" y="12825"/>
                  </a:cubicBezTo>
                  <a:lnTo>
                    <a:pt x="7515" y="6750"/>
                  </a:lnTo>
                  <a:lnTo>
                    <a:pt x="9158" y="6750"/>
                  </a:lnTo>
                  <a:lnTo>
                    <a:pt x="9158" y="12825"/>
                  </a:lnTo>
                  <a:cubicBezTo>
                    <a:pt x="9158" y="13943"/>
                    <a:pt x="9525" y="14850"/>
                    <a:pt x="9979" y="14850"/>
                  </a:cubicBezTo>
                  <a:lnTo>
                    <a:pt x="10800" y="14850"/>
                  </a:lnTo>
                  <a:cubicBezTo>
                    <a:pt x="11254" y="14850"/>
                    <a:pt x="11621" y="13943"/>
                    <a:pt x="11621" y="12825"/>
                  </a:cubicBezTo>
                  <a:lnTo>
                    <a:pt x="11621" y="6750"/>
                  </a:lnTo>
                  <a:lnTo>
                    <a:pt x="10800" y="6750"/>
                  </a:lnTo>
                  <a:lnTo>
                    <a:pt x="12442" y="2700"/>
                  </a:lnTo>
                  <a:close/>
                  <a:moveTo>
                    <a:pt x="0" y="0"/>
                  </a:moveTo>
                  <a:lnTo>
                    <a:pt x="21600" y="0"/>
                  </a:lnTo>
                  <a:lnTo>
                    <a:pt x="21600" y="21600"/>
                  </a:lnTo>
                  <a:lnTo>
                    <a:pt x="0" y="21600"/>
                  </a:lnTo>
                  <a:close/>
                </a:path>
              </a:pathLst>
            </a:custGeom>
            <a:noFill/>
            <a:ln w="12700" cap="flat">
              <a:solidFill>
                <a:srgbClr val="80808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53" name="Rectangle">
            <a:hlinkClick r:id="" action="ppaction://hlinkshowjump?jump=lastslideviewed"/>
          </p:cNvPr>
          <p:cNvSpPr/>
          <p:nvPr/>
        </p:nvSpPr>
        <p:spPr>
          <a:xfrm>
            <a:off x="20388749" y="13073090"/>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54" name="Slide Number"/>
          <p:cNvSpPr txBox="1">
            <a:spLocks noGrp="1"/>
          </p:cNvSpPr>
          <p:nvPr>
            <p:ph type="sldNum" sz="quarter" idx="2"/>
          </p:nvPr>
        </p:nvSpPr>
        <p:spPr>
          <a:xfrm>
            <a:off x="11887200" y="12344400"/>
            <a:ext cx="4267200" cy="736601"/>
          </a:xfrm>
          <a:prstGeom prst="rect">
            <a:avLst/>
          </a:prstGeom>
        </p:spPr>
        <p:txBody>
          <a:bodyPr lIns="91439" tIns="91439" rIns="91439" bIns="91439" anchor="ctr"/>
          <a:lstStyle>
            <a:lvl1pPr algn="r" defTabSz="1828800">
              <a:defRPr>
                <a:solidFill>
                  <a:srgbClr val="000000"/>
                </a:solidFill>
                <a:latin typeface="Futura Bold BT"/>
                <a:ea typeface="Futura Bold BT"/>
                <a:cs typeface="Futura Bold BT"/>
                <a:sym typeface="Futura Bold B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4419600" y="4260850"/>
            <a:ext cx="15544800" cy="2940050"/>
          </a:xfrm>
          <a:prstGeom prst="rect">
            <a:avLst/>
          </a:prstGeom>
        </p:spPr>
        <p:txBody>
          <a:bodyPr lIns="91439" tIns="91439" rIns="91439" bIns="91439"/>
          <a:lstStyle>
            <a:lvl1pPr defTabSz="1828800">
              <a:defRPr sz="8800" cap="none">
                <a:solidFill>
                  <a:srgbClr val="000000"/>
                </a:solidFill>
                <a:latin typeface="Times New Roman"/>
                <a:ea typeface="Times New Roman"/>
                <a:cs typeface="Times New Roman"/>
                <a:sym typeface="Times New Roman"/>
              </a:defRPr>
            </a:lvl1pPr>
          </a:lstStyle>
          <a:p>
            <a:r>
              <a:t>Title Text</a:t>
            </a:r>
          </a:p>
        </p:txBody>
      </p:sp>
      <p:sp>
        <p:nvSpPr>
          <p:cNvPr id="62" name="Body Level One…"/>
          <p:cNvSpPr txBox="1">
            <a:spLocks noGrp="1"/>
          </p:cNvSpPr>
          <p:nvPr>
            <p:ph type="body" sz="quarter" idx="1"/>
          </p:nvPr>
        </p:nvSpPr>
        <p:spPr>
          <a:xfrm>
            <a:off x="5791200" y="7772400"/>
            <a:ext cx="12801600" cy="3505200"/>
          </a:xfrm>
          <a:prstGeom prst="rect">
            <a:avLst/>
          </a:prstGeom>
        </p:spPr>
        <p:txBody>
          <a:bodyPr lIns="91439" tIns="91439" rIns="91439" bIns="91439" anchor="t"/>
          <a:lstStyle>
            <a:lvl1pPr marL="0" indent="0" algn="ctr" defTabSz="1828800">
              <a:lnSpc>
                <a:spcPct val="100000"/>
              </a:lnSpc>
              <a:spcBef>
                <a:spcPts val="1500"/>
              </a:spcBef>
              <a:buSzTx/>
              <a:buNone/>
              <a:defRPr>
                <a:solidFill>
                  <a:srgbClr val="000000"/>
                </a:solidFill>
                <a:latin typeface="Times New Roman"/>
                <a:ea typeface="Times New Roman"/>
                <a:cs typeface="Times New Roman"/>
                <a:sym typeface="Times New Roman"/>
              </a:defRPr>
            </a:lvl1pPr>
            <a:lvl2pPr marL="1110342" indent="-653142" algn="ctr"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2pPr>
            <a:lvl3pPr marL="1524000" indent="-609600" algn="ctr" defTabSz="1828800">
              <a:lnSpc>
                <a:spcPct val="100000"/>
              </a:lnSpc>
              <a:spcBef>
                <a:spcPts val="1500"/>
              </a:spcBef>
              <a:buSzPct val="100000"/>
              <a:defRPr>
                <a:solidFill>
                  <a:srgbClr val="000000"/>
                </a:solidFill>
                <a:latin typeface="Times New Roman"/>
                <a:ea typeface="Times New Roman"/>
                <a:cs typeface="Times New Roman"/>
                <a:sym typeface="Times New Roman"/>
              </a:defRPr>
            </a:lvl3pPr>
            <a:lvl4pPr marL="2103120" indent="-731520" algn="ctr"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4pPr>
            <a:lvl5pPr marL="2560320" indent="-731520" algn="ctr"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pic>
        <p:nvPicPr>
          <p:cNvPr id="63" name="logo" descr="logo"/>
          <p:cNvPicPr>
            <a:picLocks noChangeAspect="1"/>
          </p:cNvPicPr>
          <p:nvPr/>
        </p:nvPicPr>
        <p:blipFill>
          <a:blip r:embed="rId3">
            <a:extLst/>
          </a:blip>
          <a:stretch>
            <a:fillRect/>
          </a:stretch>
        </p:blipFill>
        <p:spPr>
          <a:xfrm>
            <a:off x="20726400" y="0"/>
            <a:ext cx="482600" cy="347473"/>
          </a:xfrm>
          <a:prstGeom prst="rect">
            <a:avLst/>
          </a:prstGeom>
          <a:ln w="12700">
            <a:miter lim="400000"/>
          </a:ln>
        </p:spPr>
      </p:pic>
      <p:pic>
        <p:nvPicPr>
          <p:cNvPr id="64" name="The Resilience Breakthrough_small.png" descr="The Resilience Breakthrough_small.png"/>
          <p:cNvPicPr>
            <a:picLocks noChangeAspect="1"/>
          </p:cNvPicPr>
          <p:nvPr/>
        </p:nvPicPr>
        <p:blipFill>
          <a:blip r:embed="rId4">
            <a:extLst/>
          </a:blip>
          <a:stretch>
            <a:fillRect/>
          </a:stretch>
        </p:blipFill>
        <p:spPr>
          <a:xfrm>
            <a:off x="3129050" y="42804"/>
            <a:ext cx="304801" cy="304801"/>
          </a:xfrm>
          <a:prstGeom prst="rect">
            <a:avLst/>
          </a:prstGeom>
          <a:ln w="12700">
            <a:miter lim="400000"/>
          </a:ln>
        </p:spPr>
      </p:pic>
      <p:sp>
        <p:nvSpPr>
          <p:cNvPr id="65" name="Rectangle">
            <a:hlinkClick r:id="rId5" action="ppaction://hlinksldjump"/>
          </p:cNvPr>
          <p:cNvSpPr/>
          <p:nvPr/>
        </p:nvSpPr>
        <p:spPr>
          <a:xfrm>
            <a:off x="20337949" y="25400"/>
            <a:ext cx="973139" cy="788690"/>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66" name="Rectangle">
            <a:hlinkClick r:id="rId5" action="ppaction://hlinksldjump"/>
          </p:cNvPr>
          <p:cNvSpPr/>
          <p:nvPr/>
        </p:nvSpPr>
        <p:spPr>
          <a:xfrm>
            <a:off x="2947280" y="-101600"/>
            <a:ext cx="973139" cy="788690"/>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70" name="Group"/>
          <p:cNvGrpSpPr/>
          <p:nvPr/>
        </p:nvGrpSpPr>
        <p:grpSpPr>
          <a:xfrm>
            <a:off x="20500385" y="13312926"/>
            <a:ext cx="762001" cy="309017"/>
            <a:chOff x="0" y="0"/>
            <a:chExt cx="762000" cy="309015"/>
          </a:xfrm>
        </p:grpSpPr>
        <p:sp>
          <p:nvSpPr>
            <p:cNvPr id="67" name="Rectangle"/>
            <p:cNvSpPr/>
            <p:nvPr/>
          </p:nvSpPr>
          <p:spPr>
            <a:xfrm>
              <a:off x="0" y="0"/>
              <a:ext cx="762000" cy="309016"/>
            </a:xfrm>
            <a:prstGeom prst="rect">
              <a:avLst/>
            </a:prstGeom>
            <a:blipFill rotWithShape="1">
              <a:blip r:embed="rId6"/>
              <a:srcRect/>
              <a:stretch>
                <a:fillRect/>
              </a:stretch>
            </a:blip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68" name="Shape"/>
            <p:cNvSpPr/>
            <p:nvPr/>
          </p:nvSpPr>
          <p:spPr>
            <a:xfrm>
              <a:off x="265120" y="38628"/>
              <a:ext cx="231763" cy="231762"/>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lnTo>
                    <a:pt x="16200" y="0"/>
                  </a:lnTo>
                  <a:lnTo>
                    <a:pt x="10800" y="5400"/>
                  </a:lnTo>
                  <a:lnTo>
                    <a:pt x="13500" y="5400"/>
                  </a:lnTo>
                  <a:lnTo>
                    <a:pt x="13500" y="13500"/>
                  </a:lnTo>
                  <a:cubicBezTo>
                    <a:pt x="13500" y="14991"/>
                    <a:pt x="12291" y="16200"/>
                    <a:pt x="10800" y="16200"/>
                  </a:cubicBezTo>
                  <a:lnTo>
                    <a:pt x="8100" y="16200"/>
                  </a:lnTo>
                  <a:cubicBezTo>
                    <a:pt x="6609" y="16200"/>
                    <a:pt x="5400" y="14991"/>
                    <a:pt x="5400" y="13500"/>
                  </a:cubicBezTo>
                  <a:lnTo>
                    <a:pt x="5400" y="5400"/>
                  </a:lnTo>
                  <a:lnTo>
                    <a:pt x="0" y="5400"/>
                  </a:lnTo>
                  <a:lnTo>
                    <a:pt x="0" y="13500"/>
                  </a:lnTo>
                  <a:cubicBezTo>
                    <a:pt x="0" y="17973"/>
                    <a:pt x="3626" y="21600"/>
                    <a:pt x="8100" y="21600"/>
                  </a:cubicBezTo>
                  <a:lnTo>
                    <a:pt x="10800" y="21600"/>
                  </a:lnTo>
                  <a:cubicBezTo>
                    <a:pt x="15273" y="21600"/>
                    <a:pt x="18900" y="17974"/>
                    <a:pt x="18900" y="13500"/>
                  </a:cubicBezTo>
                  <a:lnTo>
                    <a:pt x="18900" y="5400"/>
                  </a:lnTo>
                  <a:close/>
                </a:path>
              </a:pathLst>
            </a:custGeom>
            <a:solidFill>
              <a:srgbClr val="000000">
                <a:alpha val="40000"/>
              </a:srgbClr>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69" name="Shape"/>
            <p:cNvSpPr/>
            <p:nvPr/>
          </p:nvSpPr>
          <p:spPr>
            <a:xfrm>
              <a:off x="0" y="0"/>
              <a:ext cx="762000" cy="309016"/>
            </a:xfrm>
            <a:custGeom>
              <a:avLst/>
              <a:gdLst/>
              <a:ahLst/>
              <a:cxnLst>
                <a:cxn ang="0">
                  <a:pos x="wd2" y="hd2"/>
                </a:cxn>
                <a:cxn ang="5400000">
                  <a:pos x="wd2" y="hd2"/>
                </a:cxn>
                <a:cxn ang="10800000">
                  <a:pos x="wd2" y="hd2"/>
                </a:cxn>
                <a:cxn ang="16200000">
                  <a:pos x="wd2" y="hd2"/>
                </a:cxn>
              </a:cxnLst>
              <a:rect l="0" t="0" r="r" b="b"/>
              <a:pathLst>
                <a:path w="21600" h="21600" extrusionOk="0">
                  <a:moveTo>
                    <a:pt x="14085" y="6750"/>
                  </a:moveTo>
                  <a:lnTo>
                    <a:pt x="13264" y="6750"/>
                  </a:lnTo>
                  <a:lnTo>
                    <a:pt x="13264" y="12825"/>
                  </a:lnTo>
                  <a:cubicBezTo>
                    <a:pt x="13264" y="16180"/>
                    <a:pt x="12161" y="18900"/>
                    <a:pt x="10800" y="18900"/>
                  </a:cubicBezTo>
                  <a:lnTo>
                    <a:pt x="9979" y="18900"/>
                  </a:lnTo>
                  <a:cubicBezTo>
                    <a:pt x="8618" y="18900"/>
                    <a:pt x="7515" y="16180"/>
                    <a:pt x="7515" y="12825"/>
                  </a:cubicBezTo>
                  <a:lnTo>
                    <a:pt x="7515" y="6750"/>
                  </a:lnTo>
                  <a:lnTo>
                    <a:pt x="9158" y="6750"/>
                  </a:lnTo>
                  <a:lnTo>
                    <a:pt x="9158" y="12825"/>
                  </a:lnTo>
                  <a:cubicBezTo>
                    <a:pt x="9158" y="13943"/>
                    <a:pt x="9525" y="14850"/>
                    <a:pt x="9979" y="14850"/>
                  </a:cubicBezTo>
                  <a:lnTo>
                    <a:pt x="10800" y="14850"/>
                  </a:lnTo>
                  <a:cubicBezTo>
                    <a:pt x="11254" y="14850"/>
                    <a:pt x="11621" y="13943"/>
                    <a:pt x="11621" y="12825"/>
                  </a:cubicBezTo>
                  <a:lnTo>
                    <a:pt x="11621" y="6750"/>
                  </a:lnTo>
                  <a:lnTo>
                    <a:pt x="10800" y="6750"/>
                  </a:lnTo>
                  <a:lnTo>
                    <a:pt x="12442" y="2700"/>
                  </a:lnTo>
                  <a:close/>
                  <a:moveTo>
                    <a:pt x="0" y="0"/>
                  </a:moveTo>
                  <a:lnTo>
                    <a:pt x="21600" y="0"/>
                  </a:lnTo>
                  <a:lnTo>
                    <a:pt x="21600" y="21600"/>
                  </a:lnTo>
                  <a:lnTo>
                    <a:pt x="0" y="21600"/>
                  </a:lnTo>
                  <a:close/>
                </a:path>
              </a:pathLst>
            </a:custGeom>
            <a:noFill/>
            <a:ln w="12700" cap="flat">
              <a:solidFill>
                <a:srgbClr val="80808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71" name="Rectangle">
            <a:hlinkClick r:id="" action="ppaction://hlinkshowjump?jump=lastslideviewed"/>
          </p:cNvPr>
          <p:cNvSpPr/>
          <p:nvPr/>
        </p:nvSpPr>
        <p:spPr>
          <a:xfrm>
            <a:off x="20388749" y="13073090"/>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72" name="Slide Number"/>
          <p:cNvSpPr txBox="1">
            <a:spLocks noGrp="1"/>
          </p:cNvSpPr>
          <p:nvPr>
            <p:ph type="sldNum" sz="quarter" idx="2"/>
          </p:nvPr>
        </p:nvSpPr>
        <p:spPr>
          <a:xfrm>
            <a:off x="11887200" y="12344400"/>
            <a:ext cx="4267200" cy="736601"/>
          </a:xfrm>
          <a:prstGeom prst="rect">
            <a:avLst/>
          </a:prstGeom>
        </p:spPr>
        <p:txBody>
          <a:bodyPr lIns="91439" tIns="91439" rIns="91439" bIns="91439" anchor="ctr"/>
          <a:lstStyle>
            <a:lvl1pPr algn="r" defTabSz="1828800">
              <a:defRPr>
                <a:solidFill>
                  <a:srgbClr val="000000"/>
                </a:solidFill>
                <a:latin typeface="Futura Bold BT"/>
                <a:ea typeface="Futura Bold BT"/>
                <a:cs typeface="Futura Bold BT"/>
                <a:sym typeface="Futura Bold B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7" Type="http://schemas.openxmlformats.org/officeDocument/2006/relationships/slide" Target="../slides/slide12.xml"/><Relationship Id="rId8" Type="http://schemas.openxmlformats.org/officeDocument/2006/relationships/image" Target="../media/image2.png"/><Relationship Id="rId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Rectangle">
            <a:hlinkClick r:id="rId7" action="ppaction://hlinksldjump"/>
          </p:cNvPr>
          <p:cNvSpPr/>
          <p:nvPr/>
        </p:nvSpPr>
        <p:spPr>
          <a:xfrm>
            <a:off x="23185169" y="-9427"/>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6" name="Group"/>
          <p:cNvGrpSpPr/>
          <p:nvPr/>
        </p:nvGrpSpPr>
        <p:grpSpPr>
          <a:xfrm>
            <a:off x="23206081" y="13213046"/>
            <a:ext cx="762001" cy="309017"/>
            <a:chOff x="0" y="0"/>
            <a:chExt cx="762000" cy="309015"/>
          </a:xfrm>
        </p:grpSpPr>
        <p:sp>
          <p:nvSpPr>
            <p:cNvPr id="3" name="Rectangle"/>
            <p:cNvSpPr/>
            <p:nvPr/>
          </p:nvSpPr>
          <p:spPr>
            <a:xfrm>
              <a:off x="0" y="0"/>
              <a:ext cx="762000" cy="309016"/>
            </a:xfrm>
            <a:prstGeom prst="rect">
              <a:avLst/>
            </a:prstGeom>
            <a:blipFill rotWithShape="1">
              <a:blip r:embed="rId8"/>
              <a:srcRect/>
              <a:stretch>
                <a:fillRect/>
              </a:stretch>
            </a:blip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4" name="Shape"/>
            <p:cNvSpPr/>
            <p:nvPr/>
          </p:nvSpPr>
          <p:spPr>
            <a:xfrm>
              <a:off x="265120" y="38628"/>
              <a:ext cx="231763" cy="231762"/>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lnTo>
                    <a:pt x="16200" y="0"/>
                  </a:lnTo>
                  <a:lnTo>
                    <a:pt x="10800" y="5400"/>
                  </a:lnTo>
                  <a:lnTo>
                    <a:pt x="13500" y="5400"/>
                  </a:lnTo>
                  <a:lnTo>
                    <a:pt x="13500" y="13500"/>
                  </a:lnTo>
                  <a:cubicBezTo>
                    <a:pt x="13500" y="14991"/>
                    <a:pt x="12291" y="16200"/>
                    <a:pt x="10800" y="16200"/>
                  </a:cubicBezTo>
                  <a:lnTo>
                    <a:pt x="8100" y="16200"/>
                  </a:lnTo>
                  <a:cubicBezTo>
                    <a:pt x="6609" y="16200"/>
                    <a:pt x="5400" y="14991"/>
                    <a:pt x="5400" y="13500"/>
                  </a:cubicBezTo>
                  <a:lnTo>
                    <a:pt x="5400" y="5400"/>
                  </a:lnTo>
                  <a:lnTo>
                    <a:pt x="0" y="5400"/>
                  </a:lnTo>
                  <a:lnTo>
                    <a:pt x="0" y="13500"/>
                  </a:lnTo>
                  <a:cubicBezTo>
                    <a:pt x="0" y="17973"/>
                    <a:pt x="3626" y="21600"/>
                    <a:pt x="8100" y="21600"/>
                  </a:cubicBezTo>
                  <a:lnTo>
                    <a:pt x="10800" y="21600"/>
                  </a:lnTo>
                  <a:cubicBezTo>
                    <a:pt x="15273" y="21600"/>
                    <a:pt x="18900" y="17974"/>
                    <a:pt x="18900" y="13500"/>
                  </a:cubicBezTo>
                  <a:lnTo>
                    <a:pt x="18900" y="5400"/>
                  </a:lnTo>
                  <a:close/>
                </a:path>
              </a:pathLst>
            </a:custGeom>
            <a:solidFill>
              <a:srgbClr val="000000">
                <a:alpha val="40000"/>
              </a:srgbClr>
            </a:solid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5" name="Shape"/>
            <p:cNvSpPr/>
            <p:nvPr/>
          </p:nvSpPr>
          <p:spPr>
            <a:xfrm>
              <a:off x="0" y="0"/>
              <a:ext cx="762000" cy="309016"/>
            </a:xfrm>
            <a:custGeom>
              <a:avLst/>
              <a:gdLst/>
              <a:ahLst/>
              <a:cxnLst>
                <a:cxn ang="0">
                  <a:pos x="wd2" y="hd2"/>
                </a:cxn>
                <a:cxn ang="5400000">
                  <a:pos x="wd2" y="hd2"/>
                </a:cxn>
                <a:cxn ang="10800000">
                  <a:pos x="wd2" y="hd2"/>
                </a:cxn>
                <a:cxn ang="16200000">
                  <a:pos x="wd2" y="hd2"/>
                </a:cxn>
              </a:cxnLst>
              <a:rect l="0" t="0" r="r" b="b"/>
              <a:pathLst>
                <a:path w="21600" h="21600" extrusionOk="0">
                  <a:moveTo>
                    <a:pt x="14085" y="6750"/>
                  </a:moveTo>
                  <a:lnTo>
                    <a:pt x="13264" y="6750"/>
                  </a:lnTo>
                  <a:lnTo>
                    <a:pt x="13264" y="12825"/>
                  </a:lnTo>
                  <a:cubicBezTo>
                    <a:pt x="13264" y="16180"/>
                    <a:pt x="12161" y="18900"/>
                    <a:pt x="10800" y="18900"/>
                  </a:cubicBezTo>
                  <a:lnTo>
                    <a:pt x="9979" y="18900"/>
                  </a:lnTo>
                  <a:cubicBezTo>
                    <a:pt x="8618" y="18900"/>
                    <a:pt x="7515" y="16180"/>
                    <a:pt x="7515" y="12825"/>
                  </a:cubicBezTo>
                  <a:lnTo>
                    <a:pt x="7515" y="6750"/>
                  </a:lnTo>
                  <a:lnTo>
                    <a:pt x="9158" y="6750"/>
                  </a:lnTo>
                  <a:lnTo>
                    <a:pt x="9158" y="12825"/>
                  </a:lnTo>
                  <a:cubicBezTo>
                    <a:pt x="9158" y="13943"/>
                    <a:pt x="9525" y="14850"/>
                    <a:pt x="9979" y="14850"/>
                  </a:cubicBezTo>
                  <a:lnTo>
                    <a:pt x="10800" y="14850"/>
                  </a:lnTo>
                  <a:cubicBezTo>
                    <a:pt x="11254" y="14850"/>
                    <a:pt x="11621" y="13943"/>
                    <a:pt x="11621" y="12825"/>
                  </a:cubicBezTo>
                  <a:lnTo>
                    <a:pt x="11621" y="6750"/>
                  </a:lnTo>
                  <a:lnTo>
                    <a:pt x="10800" y="6750"/>
                  </a:lnTo>
                  <a:lnTo>
                    <a:pt x="12442" y="2700"/>
                  </a:lnTo>
                  <a:close/>
                  <a:moveTo>
                    <a:pt x="0" y="0"/>
                  </a:moveTo>
                  <a:lnTo>
                    <a:pt x="21600" y="0"/>
                  </a:lnTo>
                  <a:lnTo>
                    <a:pt x="21600" y="21600"/>
                  </a:lnTo>
                  <a:lnTo>
                    <a:pt x="0" y="21600"/>
                  </a:lnTo>
                  <a:close/>
                </a:path>
              </a:pathLst>
            </a:custGeom>
            <a:noFill/>
            <a:ln w="12700" cap="flat">
              <a:solidFill>
                <a:srgbClr val="808080"/>
              </a:solidFill>
              <a:prstDash val="solid"/>
              <a:round/>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grpSp>
      <p:sp>
        <p:nvSpPr>
          <p:cNvPr id="7" name="Rectangle">
            <a:hlinkClick r:id="" action="ppaction://hlinkshowjump?jump=lastslideviewed"/>
          </p:cNvPr>
          <p:cNvSpPr/>
          <p:nvPr/>
        </p:nvSpPr>
        <p:spPr>
          <a:xfrm>
            <a:off x="23094444" y="12973210"/>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pic>
        <p:nvPicPr>
          <p:cNvPr id="8" name="RFY logo _no text.png" descr="RFY logo _no text.png"/>
          <p:cNvPicPr>
            <a:picLocks noChangeAspect="1"/>
          </p:cNvPicPr>
          <p:nvPr/>
        </p:nvPicPr>
        <p:blipFill>
          <a:blip r:embed="rId9">
            <a:extLst/>
          </a:blip>
          <a:stretch>
            <a:fillRect/>
          </a:stretch>
        </p:blipFill>
        <p:spPr>
          <a:xfrm>
            <a:off x="23323439" y="224831"/>
            <a:ext cx="375033" cy="574175"/>
          </a:xfrm>
          <a:prstGeom prst="rect">
            <a:avLst/>
          </a:prstGeom>
          <a:ln w="12700">
            <a:miter lim="400000"/>
          </a:ln>
        </p:spPr>
      </p:pic>
      <p:sp>
        <p:nvSpPr>
          <p:cNvPr id="9" name="Title Text"/>
          <p:cNvSpPr txBox="1">
            <a:spLocks noGrp="1"/>
          </p:cNvSpPr>
          <p:nvPr>
            <p:ph type="title"/>
          </p:nvPr>
        </p:nvSpPr>
        <p:spPr>
          <a:xfrm>
            <a:off x="3548062" y="357187"/>
            <a:ext cx="17287876" cy="3429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Title Text</a:t>
            </a:r>
          </a:p>
        </p:txBody>
      </p:sp>
      <p:sp>
        <p:nvSpPr>
          <p:cNvPr id="10" name="Body Level One…"/>
          <p:cNvSpPr txBox="1">
            <a:spLocks noGrp="1"/>
          </p:cNvSpPr>
          <p:nvPr>
            <p:ph type="body" idx="1"/>
          </p:nvPr>
        </p:nvSpPr>
        <p:spPr>
          <a:xfrm>
            <a:off x="3548062" y="3839765"/>
            <a:ext cx="17287876" cy="885825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11" name="Slide Number"/>
          <p:cNvSpPr txBox="1">
            <a:spLocks noGrp="1"/>
          </p:cNvSpPr>
          <p:nvPr>
            <p:ph type="sldNum" sz="quarter" idx="2"/>
          </p:nvPr>
        </p:nvSpPr>
        <p:spPr>
          <a:xfrm>
            <a:off x="11952882" y="13038931"/>
            <a:ext cx="460376" cy="498476"/>
          </a:xfrm>
          <a:prstGeom prst="rect">
            <a:avLst/>
          </a:prstGeom>
          <a:ln w="12700">
            <a:miter lim="400000"/>
          </a:ln>
        </p:spPr>
        <p:txBody>
          <a:bodyPr wrap="none" lIns="71437" tIns="71437" rIns="71437" bIns="71437"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1pPr>
      <a:lvl2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2pPr>
      <a:lvl3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3pPr>
      <a:lvl4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4pPr>
      <a:lvl5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5pPr>
      <a:lvl6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6pPr>
      <a:lvl7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7pPr>
      <a:lvl8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8pPr>
      <a:lvl9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9pPr>
    </p:titleStyle>
    <p:bodyStyle>
      <a:lvl1pPr marL="7244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1pPr>
      <a:lvl2pPr marL="12451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2pPr>
      <a:lvl3pPr marL="17658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3pPr>
      <a:lvl4pPr marL="22865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4pPr>
      <a:lvl5pPr marL="28072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5pPr>
      <a:lvl6pPr marL="33279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6pPr>
      <a:lvl7pPr marL="38486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7pPr>
      <a:lvl8pPr marL="43693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8pPr>
      <a:lvl9pPr marL="48900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1pPr>
      <a:lvl2pPr marL="0" marR="0" indent="2286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2pPr>
      <a:lvl3pPr marL="0" marR="0" indent="4572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3pPr>
      <a:lvl4pPr marL="0" marR="0" indent="6858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4pPr>
      <a:lvl5pPr marL="0" marR="0" indent="9144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5pPr>
      <a:lvl6pPr marL="0" marR="0" indent="11430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6pPr>
      <a:lvl7pPr marL="0" marR="0" indent="13716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7pPr>
      <a:lvl8pPr marL="0" marR="0" indent="16002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8pPr>
      <a:lvl9pPr marL="0" marR="0" indent="18288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10.xml"/><Relationship Id="rId5" Type="http://schemas.openxmlformats.org/officeDocument/2006/relationships/slide" Target="slide12.xml"/><Relationship Id="rId6" Type="http://schemas.openxmlformats.org/officeDocument/2006/relationships/slide" Target="slide9.xml"/><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 Target="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Relational_poster.png" descr="Relational_poster.png"/>
          <p:cNvPicPr>
            <a:picLocks noChangeAspect="1"/>
          </p:cNvPicPr>
          <p:nvPr/>
        </p:nvPicPr>
        <p:blipFill>
          <a:blip r:embed="rId2">
            <a:extLst/>
          </a:blip>
          <a:stretch>
            <a:fillRect/>
          </a:stretch>
        </p:blipFill>
        <p:spPr>
          <a:xfrm>
            <a:off x="3738279" y="367146"/>
            <a:ext cx="16683321" cy="12891655"/>
          </a:xfrm>
          <a:prstGeom prst="rect">
            <a:avLst/>
          </a:prstGeom>
          <a:ln w="12700">
            <a:solidFill>
              <a:srgbClr val="000000"/>
            </a:solidFill>
          </a:ln>
          <a:effectLst>
            <a:outerShdw blurRad="584200" dist="279400" dir="2700000" rotWithShape="0">
              <a:srgbClr val="333333">
                <a:alpha val="64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Activity</a:t>
            </a:r>
          </a:p>
        </p:txBody>
      </p:sp>
      <p:sp>
        <p:nvSpPr>
          <p:cNvPr id="141" name="Rectangle 8"/>
          <p:cNvSpPr txBox="1"/>
          <p:nvPr/>
        </p:nvSpPr>
        <p:spPr>
          <a:xfrm>
            <a:off x="5943600" y="11430000"/>
            <a:ext cx="12649200" cy="116434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b="1">
                <a:solidFill>
                  <a:srgbClr val="000000"/>
                </a:solidFill>
                <a:latin typeface="Arial"/>
                <a:ea typeface="Arial"/>
                <a:cs typeface="Arial"/>
                <a:sym typeface="Arial"/>
              </a:defRPr>
            </a:lvl1pPr>
          </a:lstStyle>
          <a:p>
            <a:r>
              <a:t>Create your own learning activity slide.  This may include either an object lesson, a group activity, or a group / movement activity.  This slide may include instructions /rules for the activity or a relevant visual prompt to introduce the activity. </a:t>
            </a:r>
          </a:p>
        </p:txBody>
      </p:sp>
      <p:grpSp>
        <p:nvGrpSpPr>
          <p:cNvPr id="144" name="Group 9"/>
          <p:cNvGrpSpPr/>
          <p:nvPr/>
        </p:nvGrpSpPr>
        <p:grpSpPr>
          <a:xfrm>
            <a:off x="10224726" y="5029199"/>
            <a:ext cx="3657601" cy="3657601"/>
            <a:chOff x="0" y="0"/>
            <a:chExt cx="3657600" cy="3657600"/>
          </a:xfrm>
        </p:grpSpPr>
        <p:pic>
          <p:nvPicPr>
            <p:cNvPr id="142" name="Picture 12" descr="Picture 12"/>
            <p:cNvPicPr>
              <a:picLocks noChangeAspect="1"/>
            </p:cNvPicPr>
            <p:nvPr/>
          </p:nvPicPr>
          <p:blipFill>
            <a:blip r:embed="rId2">
              <a:extLst/>
            </a:blip>
            <a:stretch>
              <a:fillRect/>
            </a:stretch>
          </p:blipFill>
          <p:spPr>
            <a:xfrm>
              <a:off x="0" y="-1"/>
              <a:ext cx="3657600" cy="3633218"/>
            </a:xfrm>
            <a:prstGeom prst="rect">
              <a:avLst/>
            </a:prstGeom>
            <a:ln w="12700" cap="flat">
              <a:noFill/>
              <a:miter lim="400000"/>
            </a:ln>
            <a:effectLst>
              <a:outerShdw blurRad="584200" dist="279400" dir="2700000" rotWithShape="0">
                <a:srgbClr val="333333">
                  <a:alpha val="64999"/>
                </a:srgbClr>
              </a:outerShdw>
            </a:effectLst>
          </p:spPr>
        </p:pic>
        <p:sp>
          <p:nvSpPr>
            <p:cNvPr id="143" name="Oval 13"/>
            <p:cNvSpPr/>
            <p:nvPr/>
          </p:nvSpPr>
          <p:spPr>
            <a:xfrm>
              <a:off x="0" y="0"/>
              <a:ext cx="3657600" cy="3657600"/>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6"/>
          <p:cNvGrpSpPr/>
          <p:nvPr/>
        </p:nvGrpSpPr>
        <p:grpSpPr>
          <a:xfrm>
            <a:off x="10210800" y="5028841"/>
            <a:ext cx="3657600" cy="3622025"/>
            <a:chOff x="0" y="0"/>
            <a:chExt cx="3657600" cy="3622024"/>
          </a:xfrm>
        </p:grpSpPr>
        <p:pic>
          <p:nvPicPr>
            <p:cNvPr id="146" name="Picture 10" descr="Picture 10"/>
            <p:cNvPicPr>
              <a:picLocks noChangeAspect="1"/>
            </p:cNvPicPr>
            <p:nvPr/>
          </p:nvPicPr>
          <p:blipFill>
            <a:blip r:embed="rId2">
              <a:extLst/>
            </a:blip>
            <a:stretch>
              <a:fillRect/>
            </a:stretch>
          </p:blipFill>
          <p:spPr>
            <a:xfrm>
              <a:off x="0" y="352"/>
              <a:ext cx="3657600" cy="3621672"/>
            </a:xfrm>
            <a:prstGeom prst="rect">
              <a:avLst/>
            </a:prstGeom>
            <a:ln w="12700" cap="flat">
              <a:noFill/>
              <a:miter lim="400000"/>
            </a:ln>
            <a:effectLst>
              <a:outerShdw blurRad="584200" dist="279400" dir="2700000" rotWithShape="0">
                <a:srgbClr val="333333">
                  <a:alpha val="64999"/>
                </a:srgbClr>
              </a:outerShdw>
            </a:effectLst>
          </p:spPr>
        </p:pic>
        <p:sp>
          <p:nvSpPr>
            <p:cNvPr id="147" name="Oval 11"/>
            <p:cNvSpPr/>
            <p:nvPr/>
          </p:nvSpPr>
          <p:spPr>
            <a:xfrm>
              <a:off x="0" y="-1"/>
              <a:ext cx="3657600" cy="3621673"/>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149"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Journal</a:t>
            </a:r>
          </a:p>
        </p:txBody>
      </p:sp>
      <p:sp>
        <p:nvSpPr>
          <p:cNvPr id="150" name="Rectangle 8"/>
          <p:cNvSpPr txBox="1"/>
          <p:nvPr/>
        </p:nvSpPr>
        <p:spPr>
          <a:xfrm>
            <a:off x="5791200" y="11430000"/>
            <a:ext cx="12649200" cy="116434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b="1">
                <a:solidFill>
                  <a:srgbClr val="000000"/>
                </a:solidFill>
                <a:latin typeface="Arial"/>
                <a:ea typeface="Arial"/>
                <a:cs typeface="Arial"/>
                <a:sym typeface="Arial"/>
              </a:defRPr>
            </a:lvl1pPr>
          </a:lstStyle>
          <a:p>
            <a:r>
              <a:t>Create your own journal activity slide.  This slide may include an art activity, observation activity, or game plan exercise from the WhyTry student journal.  This slide may contain the actual journal page or a relevant visual prompt to introduce the journal activity.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Video</a:t>
            </a:r>
          </a:p>
        </p:txBody>
      </p:sp>
      <p:sp>
        <p:nvSpPr>
          <p:cNvPr id="153" name="Rectangle 8"/>
          <p:cNvSpPr txBox="1"/>
          <p:nvPr/>
        </p:nvSpPr>
        <p:spPr>
          <a:xfrm>
            <a:off x="4572000" y="11277600"/>
            <a:ext cx="15087600" cy="255454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b="1">
                <a:solidFill>
                  <a:srgbClr val="000000"/>
                </a:solidFill>
                <a:latin typeface="Arial"/>
                <a:ea typeface="Arial"/>
                <a:cs typeface="Arial"/>
                <a:sym typeface="Arial"/>
              </a:defRPr>
            </a:lvl1pPr>
          </a:lstStyle>
          <a:p>
            <a:r>
              <a:rPr lang="en-US" dirty="0"/>
              <a:t>Create your own Video  Activity slide. This slide may include one of </a:t>
            </a:r>
            <a:r>
              <a:rPr lang="en-US" dirty="0" err="1"/>
              <a:t>WhyTry’s</a:t>
            </a:r>
            <a:r>
              <a:rPr lang="en-US" dirty="0"/>
              <a:t> recommended YouTube clips that you have downloaded and embedded into this slide, or any other relevant video clip reinforcing some aspect of today’s lesson.  Videos may be funny, serious, documentary style, etc.  This is a good opportunity to differentiate your approach to best meet your student’s needs.</a:t>
            </a:r>
          </a:p>
          <a:p>
            <a:r>
              <a:rPr lang="en-US" dirty="0"/>
              <a:t/>
            </a:r>
            <a:br>
              <a:rPr lang="en-US" dirty="0"/>
            </a:br>
            <a:r>
              <a:rPr lang="en-US" dirty="0"/>
              <a:t>*note this will require that you download the clip in order to insert it into your presentation.  </a:t>
            </a:r>
            <a:r>
              <a:rPr lang="en-US"/>
              <a:t>There are some free apps listed on the website that you can use to download online video clips for your lesson. </a:t>
            </a:r>
          </a:p>
        </p:txBody>
      </p:sp>
      <p:grpSp>
        <p:nvGrpSpPr>
          <p:cNvPr id="156" name="Group 9"/>
          <p:cNvGrpSpPr/>
          <p:nvPr/>
        </p:nvGrpSpPr>
        <p:grpSpPr>
          <a:xfrm>
            <a:off x="10210800" y="5029200"/>
            <a:ext cx="3657600" cy="3657600"/>
            <a:chOff x="0" y="0"/>
            <a:chExt cx="3657600" cy="3657600"/>
          </a:xfrm>
        </p:grpSpPr>
        <p:pic>
          <p:nvPicPr>
            <p:cNvPr id="154" name="Picture 12" descr="Picture 12"/>
            <p:cNvPicPr>
              <a:picLocks noChangeAspect="1"/>
            </p:cNvPicPr>
            <p:nvPr/>
          </p:nvPicPr>
          <p:blipFill>
            <a:blip r:embed="rId2">
              <a:extLst/>
            </a:blip>
            <a:stretch>
              <a:fillRect/>
            </a:stretch>
          </p:blipFill>
          <p:spPr>
            <a:xfrm>
              <a:off x="0" y="0"/>
              <a:ext cx="3657600" cy="3657600"/>
            </a:xfrm>
            <a:prstGeom prst="rect">
              <a:avLst/>
            </a:prstGeom>
            <a:ln w="12700" cap="flat">
              <a:noFill/>
              <a:miter lim="400000"/>
            </a:ln>
            <a:effectLst>
              <a:outerShdw blurRad="584200" dist="279400" dir="2700000" rotWithShape="0">
                <a:srgbClr val="333333">
                  <a:alpha val="64999"/>
                </a:srgbClr>
              </a:outerShdw>
            </a:effectLst>
          </p:spPr>
        </p:pic>
        <p:sp>
          <p:nvSpPr>
            <p:cNvPr id="155" name="Oval 13"/>
            <p:cNvSpPr/>
            <p:nvPr/>
          </p:nvSpPr>
          <p:spPr>
            <a:xfrm>
              <a:off x="0" y="0"/>
              <a:ext cx="3657600" cy="3657600"/>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5"/>
          <p:cNvSpPr txBox="1"/>
          <p:nvPr/>
        </p:nvSpPr>
        <p:spPr>
          <a:xfrm>
            <a:off x="8526434" y="1052830"/>
            <a:ext cx="6739661" cy="7822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sz="4900" b="1">
                <a:solidFill>
                  <a:srgbClr val="000000"/>
                </a:solidFill>
                <a:latin typeface="Arial"/>
                <a:ea typeface="Arial"/>
                <a:cs typeface="Arial"/>
                <a:sym typeface="Arial"/>
              </a:defRPr>
            </a:lvl1pPr>
          </a:lstStyle>
          <a:p>
            <a:r>
              <a:t>ATTENTION GETTER</a:t>
            </a:r>
          </a:p>
        </p:txBody>
      </p:sp>
      <p:sp>
        <p:nvSpPr>
          <p:cNvPr id="84" name="Rectangle 1"/>
          <p:cNvSpPr txBox="1"/>
          <p:nvPr/>
        </p:nvSpPr>
        <p:spPr>
          <a:xfrm>
            <a:off x="6621440" y="6078434"/>
            <a:ext cx="10549650" cy="21089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sz="3500" b="1">
                <a:solidFill>
                  <a:srgbClr val="000000"/>
                </a:solidFill>
                <a:latin typeface="Arial"/>
                <a:ea typeface="Arial"/>
                <a:cs typeface="Arial"/>
                <a:sym typeface="Arial"/>
              </a:defRPr>
            </a:lvl1pPr>
          </a:lstStyle>
          <a:p>
            <a:r>
              <a:t>Create your own attention-getter slide to start today’s lesson.  This slide may include music, a story, an object lesson, a "Surrendering the One-up" activity, a group poll, or a brief movie clip.</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29"/>
          <p:cNvSpPr txBox="1"/>
          <p:nvPr/>
        </p:nvSpPr>
        <p:spPr>
          <a:xfrm>
            <a:off x="9151925" y="9486461"/>
            <a:ext cx="6080149" cy="5107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spcBef>
                <a:spcPts val="1200"/>
              </a:spcBef>
              <a:defRPr sz="3000" b="1" u="sng">
                <a:solidFill>
                  <a:srgbClr val="010101"/>
                </a:solidFill>
                <a:uFill>
                  <a:solidFill>
                    <a:srgbClr val="010101"/>
                  </a:solidFill>
                </a:uFill>
                <a:latin typeface="Arial"/>
                <a:ea typeface="Arial"/>
                <a:cs typeface="Arial"/>
                <a:sym typeface="Arial"/>
                <a:hlinkClick r:id="rId2" action="ppaction://hlinksldjump"/>
              </a:defRPr>
            </a:lvl1pPr>
          </a:lstStyle>
          <a:p>
            <a:pPr>
              <a:defRPr u="none">
                <a:solidFill>
                  <a:srgbClr val="000000"/>
                </a:solidFill>
                <a:uFillTx/>
              </a:defRPr>
            </a:pPr>
            <a:r>
              <a:rPr u="sng">
                <a:solidFill>
                  <a:srgbClr val="010101"/>
                </a:solidFill>
                <a:uFill>
                  <a:solidFill>
                    <a:srgbClr val="010101"/>
                  </a:solidFill>
                </a:uFill>
                <a:hlinkClick r:id="rId3" action="ppaction://hlinksldjump"/>
              </a:rPr>
              <a:t>Animated Metaphor Walkthrough</a:t>
            </a:r>
          </a:p>
        </p:txBody>
      </p:sp>
      <p:grpSp>
        <p:nvGrpSpPr>
          <p:cNvPr id="89" name="Group">
            <a:hlinkClick r:id="rId4" action="ppaction://hlinksldjump"/>
          </p:cNvPr>
          <p:cNvGrpSpPr/>
          <p:nvPr/>
        </p:nvGrpSpPr>
        <p:grpSpPr>
          <a:xfrm>
            <a:off x="6394656" y="11840205"/>
            <a:ext cx="3498724" cy="1471678"/>
            <a:chOff x="0" y="0"/>
            <a:chExt cx="3498723" cy="1471677"/>
          </a:xfrm>
        </p:grpSpPr>
        <p:sp>
          <p:nvSpPr>
            <p:cNvPr id="87" name="TextBox 9"/>
            <p:cNvSpPr txBox="1"/>
            <p:nvPr/>
          </p:nvSpPr>
          <p:spPr>
            <a:xfrm>
              <a:off x="-1" y="960901"/>
              <a:ext cx="3498725" cy="510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3000" b="1" u="sng">
                  <a:solidFill>
                    <a:srgbClr val="010101"/>
                  </a:solidFill>
                  <a:uFill>
                    <a:solidFill>
                      <a:srgbClr val="010101"/>
                    </a:solidFill>
                  </a:uFill>
                  <a:latin typeface="Arial"/>
                  <a:ea typeface="Arial"/>
                  <a:cs typeface="Arial"/>
                  <a:sym typeface="Arial"/>
                  <a:hlinkClick r:id="rId5" action="ppaction://hlinksldjump"/>
                </a:defRPr>
              </a:lvl1pPr>
            </a:lstStyle>
            <a:p>
              <a:pPr>
                <a:defRPr u="none">
                  <a:solidFill>
                    <a:srgbClr val="000000"/>
                  </a:solidFill>
                  <a:uFillTx/>
                </a:defRPr>
              </a:pPr>
              <a:r>
                <a:rPr u="sng">
                  <a:solidFill>
                    <a:srgbClr val="010101"/>
                  </a:solidFill>
                  <a:uFill>
                    <a:solidFill>
                      <a:srgbClr val="010101"/>
                    </a:solidFill>
                  </a:uFill>
                  <a:hlinkClick r:id="rId6" action="ppaction://hlinksldjump"/>
                </a:rPr>
                <a:t>Learning Activities</a:t>
              </a:r>
            </a:p>
          </p:txBody>
        </p:sp>
        <p:pic>
          <p:nvPicPr>
            <p:cNvPr id="88" name="Picture 17" descr="Picture 17"/>
            <p:cNvPicPr>
              <a:picLocks noChangeAspect="1"/>
            </p:cNvPicPr>
            <p:nvPr/>
          </p:nvPicPr>
          <p:blipFill>
            <a:blip r:embed="rId7">
              <a:extLst/>
            </a:blip>
            <a:stretch>
              <a:fillRect/>
            </a:stretch>
          </p:blipFill>
          <p:spPr>
            <a:xfrm>
              <a:off x="1277968" y="0"/>
              <a:ext cx="914401" cy="908304"/>
            </a:xfrm>
            <a:prstGeom prst="rect">
              <a:avLst/>
            </a:prstGeom>
            <a:ln w="12700" cap="flat">
              <a:noFill/>
              <a:miter lim="400000"/>
            </a:ln>
            <a:effectLst>
              <a:outerShdw blurRad="292100" dist="139700" dir="2700000" rotWithShape="0">
                <a:srgbClr val="333333">
                  <a:alpha val="64999"/>
                </a:srgbClr>
              </a:outerShdw>
            </a:effectLst>
          </p:spPr>
        </p:pic>
      </p:grpSp>
      <p:grpSp>
        <p:nvGrpSpPr>
          <p:cNvPr id="92" name="Group">
            <a:hlinkClick r:id="rId3" action="ppaction://hlinksldjump"/>
          </p:cNvPr>
          <p:cNvGrpSpPr/>
          <p:nvPr/>
        </p:nvGrpSpPr>
        <p:grpSpPr>
          <a:xfrm>
            <a:off x="11168760" y="11840205"/>
            <a:ext cx="2919597" cy="1484343"/>
            <a:chOff x="0" y="0"/>
            <a:chExt cx="2919596" cy="1484342"/>
          </a:xfrm>
        </p:grpSpPr>
        <p:sp>
          <p:nvSpPr>
            <p:cNvPr id="90" name="TextBox 8"/>
            <p:cNvSpPr txBox="1"/>
            <p:nvPr/>
          </p:nvSpPr>
          <p:spPr>
            <a:xfrm>
              <a:off x="0" y="973566"/>
              <a:ext cx="2919597" cy="510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3000" b="1" u="sng">
                  <a:solidFill>
                    <a:srgbClr val="010101"/>
                  </a:solidFill>
                  <a:uFill>
                    <a:solidFill>
                      <a:srgbClr val="010101"/>
                    </a:solidFill>
                  </a:uFill>
                  <a:latin typeface="Arial"/>
                  <a:ea typeface="Arial"/>
                  <a:cs typeface="Arial"/>
                  <a:sym typeface="Arial"/>
                  <a:hlinkClick r:id="rId5" action="ppaction://hlinksldjump"/>
                </a:defRPr>
              </a:lvl1pPr>
            </a:lstStyle>
            <a:p>
              <a:pPr>
                <a:defRPr u="none">
                  <a:solidFill>
                    <a:srgbClr val="000000"/>
                  </a:solidFill>
                  <a:uFillTx/>
                </a:defRPr>
              </a:pPr>
              <a:r>
                <a:rPr u="sng">
                  <a:solidFill>
                    <a:srgbClr val="010101"/>
                  </a:solidFill>
                  <a:uFill>
                    <a:solidFill>
                      <a:srgbClr val="010101"/>
                    </a:solidFill>
                  </a:uFill>
                  <a:hlinkClick r:id="rId6" action="ppaction://hlinksldjump"/>
                </a:rPr>
                <a:t>Journal Prompt</a:t>
              </a:r>
            </a:p>
          </p:txBody>
        </p:sp>
        <p:pic>
          <p:nvPicPr>
            <p:cNvPr id="91" name="Picture 16" descr="Picture 16"/>
            <p:cNvPicPr>
              <a:picLocks noChangeAspect="1"/>
            </p:cNvPicPr>
            <p:nvPr/>
          </p:nvPicPr>
          <p:blipFill>
            <a:blip r:embed="rId8">
              <a:extLst/>
            </a:blip>
            <a:stretch>
              <a:fillRect/>
            </a:stretch>
          </p:blipFill>
          <p:spPr>
            <a:xfrm>
              <a:off x="997840" y="0"/>
              <a:ext cx="914401" cy="914400"/>
            </a:xfrm>
            <a:prstGeom prst="rect">
              <a:avLst/>
            </a:prstGeom>
            <a:ln w="12700" cap="flat">
              <a:noFill/>
              <a:miter lim="400000"/>
            </a:ln>
            <a:effectLst>
              <a:outerShdw blurRad="292100" dist="139700" dir="2700000" rotWithShape="0">
                <a:srgbClr val="333333">
                  <a:alpha val="64999"/>
                </a:srgbClr>
              </a:outerShdw>
            </a:effectLst>
          </p:spPr>
        </p:pic>
      </p:grpSp>
      <p:grpSp>
        <p:nvGrpSpPr>
          <p:cNvPr id="95" name="Group">
            <a:hlinkClick r:id="rId5" action="ppaction://hlinksldjump"/>
          </p:cNvPr>
          <p:cNvGrpSpPr/>
          <p:nvPr/>
        </p:nvGrpSpPr>
        <p:grpSpPr>
          <a:xfrm>
            <a:off x="15607566" y="11840205"/>
            <a:ext cx="1898165" cy="1458901"/>
            <a:chOff x="0" y="0"/>
            <a:chExt cx="1898163" cy="1458900"/>
          </a:xfrm>
        </p:grpSpPr>
        <p:pic>
          <p:nvPicPr>
            <p:cNvPr id="93" name="Picture 30" descr="Picture 30"/>
            <p:cNvPicPr>
              <a:picLocks noChangeAspect="1"/>
            </p:cNvPicPr>
            <p:nvPr/>
          </p:nvPicPr>
          <p:blipFill>
            <a:blip r:embed="rId9">
              <a:extLst/>
            </a:blip>
            <a:stretch>
              <a:fillRect/>
            </a:stretch>
          </p:blipFill>
          <p:spPr>
            <a:xfrm>
              <a:off x="470633" y="0"/>
              <a:ext cx="914401" cy="914400"/>
            </a:xfrm>
            <a:prstGeom prst="rect">
              <a:avLst/>
            </a:prstGeom>
            <a:ln w="12700" cap="flat">
              <a:noFill/>
              <a:miter lim="400000"/>
            </a:ln>
            <a:effectLst>
              <a:outerShdw blurRad="292100" dist="139700" dir="2700000" rotWithShape="0">
                <a:srgbClr val="333333">
                  <a:alpha val="64999"/>
                </a:srgbClr>
              </a:outerShdw>
            </a:effectLst>
          </p:spPr>
        </p:pic>
        <p:sp>
          <p:nvSpPr>
            <p:cNvPr id="94" name="TextBox 34"/>
            <p:cNvSpPr txBox="1"/>
            <p:nvPr/>
          </p:nvSpPr>
          <p:spPr>
            <a:xfrm>
              <a:off x="0" y="960409"/>
              <a:ext cx="1898164" cy="4984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2900" b="1" u="sng">
                  <a:solidFill>
                    <a:srgbClr val="010101"/>
                  </a:solidFill>
                  <a:uFill>
                    <a:solidFill>
                      <a:srgbClr val="010101"/>
                    </a:solidFill>
                  </a:uFill>
                  <a:latin typeface="Arial"/>
                  <a:ea typeface="Arial"/>
                  <a:cs typeface="Arial"/>
                  <a:sym typeface="Arial"/>
                  <a:hlinkClick r:id="rId5" action="ppaction://hlinksldjump"/>
                </a:defRPr>
              </a:lvl1pPr>
            </a:lstStyle>
            <a:p>
              <a:pPr>
                <a:defRPr u="none">
                  <a:solidFill>
                    <a:srgbClr val="000000"/>
                  </a:solidFill>
                  <a:uFillTx/>
                </a:defRPr>
              </a:pPr>
              <a:r>
                <a:rPr u="sng">
                  <a:solidFill>
                    <a:srgbClr val="010101"/>
                  </a:solidFill>
                  <a:uFill>
                    <a:solidFill>
                      <a:srgbClr val="010101"/>
                    </a:solidFill>
                  </a:uFill>
                  <a:hlinkClick r:id="rId6" action="ppaction://hlinksldjump"/>
                </a:rPr>
                <a:t>Video Clip</a:t>
              </a:r>
            </a:p>
          </p:txBody>
        </p:sp>
      </p:grpSp>
      <p:sp>
        <p:nvSpPr>
          <p:cNvPr id="96" name="TextBox 42"/>
          <p:cNvSpPr txBox="1"/>
          <p:nvPr/>
        </p:nvSpPr>
        <p:spPr>
          <a:xfrm>
            <a:off x="8541265" y="10505575"/>
            <a:ext cx="7301469" cy="5107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defRPr sz="3000" b="1" u="sng">
                <a:solidFill>
                  <a:srgbClr val="010101"/>
                </a:solidFill>
                <a:uFill>
                  <a:solidFill>
                    <a:srgbClr val="010101"/>
                  </a:solidFill>
                </a:uFill>
                <a:latin typeface="Arial"/>
                <a:ea typeface="Arial"/>
                <a:cs typeface="Arial"/>
                <a:sym typeface="Arial"/>
                <a:hlinkClick r:id="rId6" action="ppaction://hlinksldjump"/>
              </a:defRPr>
            </a:lvl1pPr>
          </a:lstStyle>
          <a:p>
            <a:pPr>
              <a:defRPr u="none">
                <a:solidFill>
                  <a:srgbClr val="000000"/>
                </a:solidFill>
                <a:uFillTx/>
              </a:defRPr>
            </a:pPr>
            <a:r>
              <a:rPr u="sng">
                <a:solidFill>
                  <a:srgbClr val="010101"/>
                </a:solidFill>
                <a:uFill>
                  <a:solidFill>
                    <a:srgbClr val="010101"/>
                  </a:solidFill>
                </a:uFill>
                <a:hlinkClick r:id="rId2" action="ppaction://hlinksldjump"/>
              </a:rPr>
              <a:t>Single Picture Metaphor (non animated)</a:t>
            </a:r>
          </a:p>
        </p:txBody>
      </p:sp>
      <p:pic>
        <p:nvPicPr>
          <p:cNvPr id="97" name="Relational_poster.png" descr="Relational_poster.png"/>
          <p:cNvPicPr>
            <a:picLocks noChangeAspect="1"/>
          </p:cNvPicPr>
          <p:nvPr/>
        </p:nvPicPr>
        <p:blipFill>
          <a:blip r:embed="rId10">
            <a:extLst/>
          </a:blip>
          <a:stretch>
            <a:fillRect/>
          </a:stretch>
        </p:blipFill>
        <p:spPr>
          <a:xfrm>
            <a:off x="6795940" y="632409"/>
            <a:ext cx="10792120" cy="8339365"/>
          </a:xfrm>
          <a:prstGeom prst="rect">
            <a:avLst/>
          </a:prstGeom>
          <a:ln w="12700">
            <a:solidFill>
              <a:srgbClr val="000000"/>
            </a:solidFill>
          </a:ln>
          <a:effectLst>
            <a:outerShdw blurRad="584200" dist="279400" dir="2700000" rotWithShape="0">
              <a:srgbClr val="333333">
                <a:alpha val="64999"/>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Your greatest motivation to not give up is the knowledge that others depend on you."/>
          <p:cNvSpPr txBox="1"/>
          <p:nvPr/>
        </p:nvSpPr>
        <p:spPr>
          <a:xfrm>
            <a:off x="3657600" y="4802861"/>
            <a:ext cx="8534400" cy="3461615"/>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5600">
                <a:solidFill>
                  <a:srgbClr val="000000"/>
                </a:solidFill>
                <a:latin typeface="Arial"/>
                <a:ea typeface="Arial"/>
                <a:cs typeface="Arial"/>
                <a:sym typeface="Arial"/>
              </a:defRPr>
            </a:lvl1pPr>
          </a:lstStyle>
          <a:p>
            <a:pPr>
              <a:defRPr sz="2200" b="1"/>
            </a:pPr>
            <a:r>
              <a:rPr sz="5600" b="0"/>
              <a:t>Your greatest motivation to not give up is the knowledge that others depend on you. </a:t>
            </a:r>
          </a:p>
        </p:txBody>
      </p:sp>
      <p:sp>
        <p:nvSpPr>
          <p:cNvPr id="100" name="Relational Resilience"/>
          <p:cNvSpPr txBox="1"/>
          <p:nvPr/>
        </p:nvSpPr>
        <p:spPr>
          <a:xfrm>
            <a:off x="7371399" y="485776"/>
            <a:ext cx="9343153" cy="1194366"/>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defTabSz="1828800">
              <a:defRPr sz="2200" b="1">
                <a:solidFill>
                  <a:srgbClr val="000000"/>
                </a:solidFill>
                <a:latin typeface="Arial"/>
                <a:ea typeface="Arial"/>
                <a:cs typeface="Arial"/>
                <a:sym typeface="Arial"/>
              </a:defRPr>
            </a:pPr>
            <a:r>
              <a:rPr sz="7200">
                <a:solidFill>
                  <a:srgbClr val="008000"/>
                </a:solidFill>
                <a:effectLst>
                  <a:outerShdw blurRad="50800" dist="38100" dir="2700000" rotWithShape="0">
                    <a:srgbClr val="000000">
                      <a:alpha val="43000"/>
                    </a:srgbClr>
                  </a:outerShdw>
                </a:effectLst>
              </a:rPr>
              <a:t>Relational</a:t>
            </a:r>
            <a:r>
              <a:rPr sz="7200">
                <a:effectLst>
                  <a:outerShdw blurRad="50800" dist="38100" dir="2700000" rotWithShape="0">
                    <a:srgbClr val="000000">
                      <a:alpha val="43000"/>
                    </a:srgbClr>
                  </a:outerShdw>
                </a:effectLst>
              </a:rPr>
              <a:t> Resilience</a:t>
            </a:r>
          </a:p>
        </p:txBody>
      </p:sp>
      <p:sp>
        <p:nvSpPr>
          <p:cNvPr id="101" name="You draw strength from the emotional support of others."/>
          <p:cNvSpPr txBox="1"/>
          <p:nvPr/>
        </p:nvSpPr>
        <p:spPr>
          <a:xfrm>
            <a:off x="3657600" y="7620000"/>
            <a:ext cx="8534400" cy="263611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marL="2327563" indent="-2327563" algn="l" defTabSz="1828800">
              <a:buClr>
                <a:srgbClr val="008000"/>
              </a:buClr>
              <a:buSzPct val="100000"/>
              <a:buFont typeface="Arial"/>
              <a:buChar char="•"/>
              <a:defRPr sz="5600">
                <a:solidFill>
                  <a:srgbClr val="008000"/>
                </a:solidFill>
                <a:latin typeface="Arial"/>
                <a:ea typeface="Arial"/>
                <a:cs typeface="Arial"/>
                <a:sym typeface="Arial"/>
              </a:defRPr>
            </a:lvl1pPr>
          </a:lstStyle>
          <a:p>
            <a:pPr>
              <a:defRPr sz="2200" b="1">
                <a:solidFill>
                  <a:srgbClr val="000000"/>
                </a:solidFill>
              </a:defRPr>
            </a:pPr>
            <a:r>
              <a:rPr sz="5600" b="0">
                <a:solidFill>
                  <a:srgbClr val="008000"/>
                </a:solidFill>
              </a:rPr>
              <a:t>You draw strength from the emotional support of others.</a:t>
            </a:r>
          </a:p>
        </p:txBody>
      </p:sp>
      <p:sp>
        <p:nvSpPr>
          <p:cNvPr id="102" name="You realize that your greatest power comes from human connection."/>
          <p:cNvSpPr txBox="1"/>
          <p:nvPr/>
        </p:nvSpPr>
        <p:spPr>
          <a:xfrm>
            <a:off x="3657600" y="7620000"/>
            <a:ext cx="8534400" cy="346161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marL="2327563" indent="-2327563" algn="l" defTabSz="1828800">
              <a:buClr>
                <a:srgbClr val="008000"/>
              </a:buClr>
              <a:buSzPct val="100000"/>
              <a:buFont typeface="Arial"/>
              <a:buChar char="•"/>
              <a:defRPr sz="5600">
                <a:solidFill>
                  <a:srgbClr val="008000"/>
                </a:solidFill>
                <a:latin typeface="Arial"/>
                <a:ea typeface="Arial"/>
                <a:cs typeface="Arial"/>
                <a:sym typeface="Arial"/>
              </a:defRPr>
            </a:lvl1pPr>
          </a:lstStyle>
          <a:p>
            <a:pPr>
              <a:defRPr sz="2200" b="1">
                <a:solidFill>
                  <a:srgbClr val="000000"/>
                </a:solidFill>
              </a:defRPr>
            </a:pPr>
            <a:r>
              <a:rPr sz="5600" b="0">
                <a:solidFill>
                  <a:srgbClr val="008000"/>
                </a:solidFill>
              </a:rPr>
              <a:t>You realize that your greatest power comes from human connection.</a:t>
            </a:r>
          </a:p>
        </p:txBody>
      </p:sp>
      <p:sp>
        <p:nvSpPr>
          <p:cNvPr id="103" name="Rectangle"/>
          <p:cNvSpPr/>
          <p:nvPr/>
        </p:nvSpPr>
        <p:spPr>
          <a:xfrm>
            <a:off x="12822938" y="3108499"/>
            <a:ext cx="9976318" cy="8626704"/>
          </a:xfrm>
          <a:prstGeom prst="rect">
            <a:avLst/>
          </a:prstGeom>
          <a:solidFill>
            <a:srgbClr val="808785"/>
          </a:solidFill>
          <a:ln w="12700">
            <a:miter lim="400000"/>
          </a:ln>
        </p:spPr>
        <p:txBody>
          <a:bodyPr lIns="71437" tIns="71437" rIns="71437" bIns="71437" anchor="ctr"/>
          <a:lstStyle/>
          <a:p>
            <a:pPr>
              <a:defRPr>
                <a:solidFill>
                  <a:srgbClr val="FFFFFF"/>
                </a:solidFill>
              </a:defRPr>
            </a:pPr>
            <a:endParaRPr/>
          </a:p>
        </p:txBody>
      </p:sp>
      <p:sp>
        <p:nvSpPr>
          <p:cNvPr id="104" name="Insert a picture of you and your family, a friend or significant other"/>
          <p:cNvSpPr txBox="1"/>
          <p:nvPr/>
        </p:nvSpPr>
        <p:spPr>
          <a:xfrm>
            <a:off x="15377927" y="6217339"/>
            <a:ext cx="5794832" cy="1692339"/>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3500">
                <a:solidFill>
                  <a:srgbClr val="000000"/>
                </a:solidFill>
                <a:latin typeface="Arial"/>
                <a:ea typeface="Arial"/>
                <a:cs typeface="Arial"/>
                <a:sym typeface="Arial"/>
              </a:defRPr>
            </a:lvl1pPr>
          </a:lstStyle>
          <a:p>
            <a:pPr>
              <a:defRPr b="1"/>
            </a:pPr>
            <a:r>
              <a:rPr b="0"/>
              <a:t>Insert a picture of you and your family, a friend or significant other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99"/>
                                        </p:tgtEl>
                                        <p:attrNameLst>
                                          <p:attrName>style.visibility</p:attrName>
                                        </p:attrNameLst>
                                      </p:cBhvr>
                                      <p:to>
                                        <p:strVal val="visible"/>
                                      </p:to>
                                    </p:set>
                                    <p:animEffect transition="in" filter="dissolve">
                                      <p:cBhvr>
                                        <p:cTn id="12" dur="10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path" presetSubtype="0" accel="50000" decel="50000" fill="hold" nodeType="clickEffect">
                                  <p:stCondLst>
                                    <p:cond delay="0"/>
                                  </p:stCondLst>
                                  <p:childTnLst>
                                    <p:animMotion origin="layout" path="M 0.000000 0.000000 L 0.000000 -0.124939" pathEditMode="relative">
                                      <p:cBhvr>
                                        <p:cTn id="16" dur="2000" fill="hold"/>
                                        <p:tgtEl>
                                          <p:spTgt spid="99"/>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9" presetClass="entr" fill="hold" grpId="4" nodeType="clickEffect">
                                  <p:stCondLst>
                                    <p:cond delay="0"/>
                                  </p:stCondLst>
                                  <p:iterate>
                                    <p:tmAbs val="0"/>
                                  </p:iterate>
                                  <p:childTnLst>
                                    <p:set>
                                      <p:cBhvr>
                                        <p:cTn id="20" fill="hold"/>
                                        <p:tgtEl>
                                          <p:spTgt spid="101"/>
                                        </p:tgtEl>
                                        <p:attrNameLst>
                                          <p:attrName>style.visibility</p:attrName>
                                        </p:attrNameLst>
                                      </p:cBhvr>
                                      <p:to>
                                        <p:strVal val="visible"/>
                                      </p:to>
                                    </p:set>
                                    <p:animEffect transition="in" filter="dissolve">
                                      <p:cBhvr>
                                        <p:cTn id="21" dur="1000"/>
                                        <p:tgtEl>
                                          <p:spTgt spid="10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5" nodeType="clickEffect">
                                  <p:stCondLst>
                                    <p:cond delay="0"/>
                                  </p:stCondLst>
                                  <p:iterate>
                                    <p:tmAbs val="0"/>
                                  </p:iterate>
                                  <p:childTnLst>
                                    <p:anim calcmode="lin" valueType="num">
                                      <p:cBhvr>
                                        <p:cTn id="25" dur="500" fill="hold"/>
                                        <p:tgtEl>
                                          <p:spTgt spid="101"/>
                                        </p:tgtEl>
                                        <p:attrNameLst>
                                          <p:attrName>ppt_x</p:attrName>
                                        </p:attrNameLst>
                                      </p:cBhvr>
                                      <p:tavLst>
                                        <p:tav tm="0">
                                          <p:val>
                                            <p:strVal val="ppt_x"/>
                                          </p:val>
                                        </p:tav>
                                        <p:tav tm="100000">
                                          <p:val>
                                            <p:strVal val="ppt_x"/>
                                          </p:val>
                                        </p:tav>
                                      </p:tavLst>
                                    </p:anim>
                                    <p:anim calcmode="lin" valueType="num">
                                      <p:cBhvr>
                                        <p:cTn id="26" dur="500" fill="hold"/>
                                        <p:tgtEl>
                                          <p:spTgt spid="101"/>
                                        </p:tgtEl>
                                        <p:attrNameLst>
                                          <p:attrName>ppt_y</p:attrName>
                                        </p:attrNameLst>
                                      </p:cBhvr>
                                      <p:tavLst>
                                        <p:tav tm="0">
                                          <p:val>
                                            <p:strVal val="ppt_y"/>
                                          </p:val>
                                        </p:tav>
                                        <p:tav tm="100000">
                                          <p:val>
                                            <p:strVal val="1+ppt_h/2"/>
                                          </p:val>
                                        </p:tav>
                                      </p:tavLst>
                                    </p:anim>
                                    <p:set>
                                      <p:cBhvr>
                                        <p:cTn id="27" fill="hold">
                                          <p:stCondLst>
                                            <p:cond delay="499"/>
                                          </p:stCondLst>
                                        </p:cTn>
                                        <p:tgtEl>
                                          <p:spTgt spid="101"/>
                                        </p:tgtEl>
                                        <p:attrNameLst>
                                          <p:attrName>style.visibility</p:attrName>
                                        </p:attrNameLst>
                                      </p:cBhvr>
                                      <p:to>
                                        <p:strVal val="hidden"/>
                                      </p:to>
                                    </p:set>
                                  </p:childTnLst>
                                </p:cTn>
                              </p:par>
                            </p:childTnLst>
                          </p:cTn>
                        </p:par>
                        <p:par>
                          <p:cTn id="28" fill="hold">
                            <p:stCondLst>
                              <p:cond delay="500"/>
                            </p:stCondLst>
                            <p:childTnLst>
                              <p:par>
                                <p:cTn id="29" presetID="9" presetClass="entr" fill="hold" grpId="6" nodeType="afterEffect">
                                  <p:stCondLst>
                                    <p:cond delay="0"/>
                                  </p:stCondLst>
                                  <p:iterate>
                                    <p:tmAbs val="0"/>
                                  </p:iterate>
                                  <p:childTnLst>
                                    <p:set>
                                      <p:cBhvr>
                                        <p:cTn id="30" fill="hold"/>
                                        <p:tgtEl>
                                          <p:spTgt spid="102"/>
                                        </p:tgtEl>
                                        <p:attrNameLst>
                                          <p:attrName>style.visibility</p:attrName>
                                        </p:attrNameLst>
                                      </p:cBhvr>
                                      <p:to>
                                        <p:strVal val="visible"/>
                                      </p:to>
                                    </p:set>
                                    <p:animEffect transition="in" filter="dissolve">
                                      <p:cBhvr>
                                        <p:cTn id="31"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2" animBg="1" advAuto="0"/>
      <p:bldP spid="100" grpId="1" animBg="1" advAuto="0"/>
      <p:bldP spid="101" grpId="4" animBg="1" advAuto="0"/>
      <p:bldP spid="101" grpId="5" animBg="1" advAuto="0"/>
      <p:bldP spid="102" grpId="6"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p:cNvSpPr/>
          <p:nvPr/>
        </p:nvSpPr>
        <p:spPr>
          <a:xfrm>
            <a:off x="3505200" y="304800"/>
            <a:ext cx="17526000" cy="12801600"/>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pic>
        <p:nvPicPr>
          <p:cNvPr id="107" name="geese flying.png" descr="geese flying.png"/>
          <p:cNvPicPr>
            <a:picLocks noChangeAspect="1"/>
          </p:cNvPicPr>
          <p:nvPr/>
        </p:nvPicPr>
        <p:blipFill>
          <a:blip r:embed="rId2">
            <a:extLst/>
          </a:blip>
          <a:srcRect l="63568" t="26155" b="21355"/>
          <a:stretch>
            <a:fillRect/>
          </a:stretch>
        </p:blipFill>
        <p:spPr>
          <a:xfrm>
            <a:off x="7467600" y="1676400"/>
            <a:ext cx="9601200" cy="8730275"/>
          </a:xfrm>
          <a:prstGeom prst="rect">
            <a:avLst/>
          </a:prstGeom>
          <a:ln w="12700">
            <a:miter lim="400000"/>
          </a:ln>
        </p:spPr>
      </p:pic>
      <p:sp>
        <p:nvSpPr>
          <p:cNvPr id="108" name="Have you ever been amazed watching birds fly?"/>
          <p:cNvSpPr txBox="1"/>
          <p:nvPr/>
        </p:nvSpPr>
        <p:spPr>
          <a:xfrm>
            <a:off x="12649200" y="1981200"/>
            <a:ext cx="6705600" cy="12347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Have you ever been amazed watching birds fly?</a:t>
            </a:r>
          </a:p>
        </p:txBody>
      </p:sp>
      <p:sp>
        <p:nvSpPr>
          <p:cNvPr id="109" name="Have you ever noticed a gaggle of geese flying?"/>
          <p:cNvSpPr txBox="1"/>
          <p:nvPr/>
        </p:nvSpPr>
        <p:spPr>
          <a:xfrm>
            <a:off x="13258800" y="8991600"/>
            <a:ext cx="6705600" cy="12347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Have you ever noticed a gaggle of geese flying? </a:t>
            </a:r>
          </a:p>
        </p:txBody>
      </p:sp>
      <p:sp>
        <p:nvSpPr>
          <p:cNvPr id="110" name="What shape do geese form when they fly?"/>
          <p:cNvSpPr txBox="1"/>
          <p:nvPr/>
        </p:nvSpPr>
        <p:spPr>
          <a:xfrm>
            <a:off x="5943600" y="10363200"/>
            <a:ext cx="6705600" cy="12347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shape do geese form when they fly? </a:t>
            </a:r>
          </a:p>
        </p:txBody>
      </p:sp>
      <p:sp>
        <p:nvSpPr>
          <p:cNvPr id="111" name="What do you call a flock of geese?"/>
          <p:cNvSpPr txBox="1"/>
          <p:nvPr/>
        </p:nvSpPr>
        <p:spPr>
          <a:xfrm>
            <a:off x="4267200" y="5791200"/>
            <a:ext cx="6705600" cy="12347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do you call a flock of geese? </a:t>
            </a:r>
          </a:p>
        </p:txBody>
      </p:sp>
      <p:sp>
        <p:nvSpPr>
          <p:cNvPr id="112" name="Relational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p>
            <a:pPr defTabSz="1828800">
              <a:defRPr sz="8800" b="1">
                <a:solidFill>
                  <a:srgbClr val="008000"/>
                </a:solidFill>
                <a:latin typeface="Arial"/>
                <a:ea typeface="Arial"/>
                <a:cs typeface="Arial"/>
                <a:sym typeface="Arial"/>
              </a:defRPr>
            </a:pPr>
            <a:r>
              <a:t>Relational </a:t>
            </a:r>
            <a:r>
              <a:rPr>
                <a:solidFill>
                  <a:srgbClr val="000000"/>
                </a:solidFill>
              </a:rPr>
              <a:t>Resilience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07"/>
                                        </p:tgtEl>
                                        <p:attrNameLst>
                                          <p:attrName>style.visibility</p:attrName>
                                        </p:attrNameLst>
                                      </p:cBhvr>
                                      <p:to>
                                        <p:strVal val="visible"/>
                                      </p:to>
                                    </p:set>
                                    <p:animEffect transition="in" filter="dissolv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2" nodeType="clickEffect">
                                  <p:stCondLst>
                                    <p:cond delay="0"/>
                                  </p:stCondLst>
                                  <p:iterate>
                                    <p:tmAbs val="0"/>
                                  </p:iterate>
                                  <p:childTnLst>
                                    <p:set>
                                      <p:cBhvr>
                                        <p:cTn id="11" fill="hold"/>
                                        <p:tgtEl>
                                          <p:spTgt spid="108"/>
                                        </p:tgtEl>
                                        <p:attrNameLst>
                                          <p:attrName>style.visibility</p:attrName>
                                        </p:attrNameLst>
                                      </p:cBhvr>
                                      <p:to>
                                        <p:strVal val="visible"/>
                                      </p:to>
                                    </p:set>
                                    <p:anim calcmode="lin" valueType="num">
                                      <p:cBhvr>
                                        <p:cTn id="12" dur="500" fill="hold"/>
                                        <p:tgtEl>
                                          <p:spTgt spid="108"/>
                                        </p:tgtEl>
                                        <p:attrNameLst>
                                          <p:attrName>ppt_x</p:attrName>
                                        </p:attrNameLst>
                                      </p:cBhvr>
                                      <p:tavLst>
                                        <p:tav tm="0">
                                          <p:val>
                                            <p:strVal val="0-#ppt_w/2"/>
                                          </p:val>
                                        </p:tav>
                                        <p:tav tm="100000">
                                          <p:val>
                                            <p:strVal val="#ppt_x"/>
                                          </p:val>
                                        </p:tav>
                                      </p:tavLst>
                                    </p:anim>
                                    <p:anim calcmode="lin" valueType="num">
                                      <p:cBhvr>
                                        <p:cTn id="13"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3" nodeType="clickEffect">
                                  <p:stCondLst>
                                    <p:cond delay="0"/>
                                  </p:stCondLst>
                                  <p:iterate>
                                    <p:tmAbs val="0"/>
                                  </p:iterate>
                                  <p:childTnLst>
                                    <p:set>
                                      <p:cBhvr>
                                        <p:cTn id="17" fill="hold"/>
                                        <p:tgtEl>
                                          <p:spTgt spid="111"/>
                                        </p:tgtEl>
                                        <p:attrNameLst>
                                          <p:attrName>style.visibility</p:attrName>
                                        </p:attrNameLst>
                                      </p:cBhvr>
                                      <p:to>
                                        <p:strVal val="visible"/>
                                      </p:to>
                                    </p:set>
                                    <p:anim calcmode="lin" valueType="num">
                                      <p:cBhvr>
                                        <p:cTn id="18" dur="500" fill="hold"/>
                                        <p:tgtEl>
                                          <p:spTgt spid="111"/>
                                        </p:tgtEl>
                                        <p:attrNameLst>
                                          <p:attrName>ppt_x</p:attrName>
                                        </p:attrNameLst>
                                      </p:cBhvr>
                                      <p:tavLst>
                                        <p:tav tm="0">
                                          <p:val>
                                            <p:strVal val="0-#ppt_w/2"/>
                                          </p:val>
                                        </p:tav>
                                        <p:tav tm="100000">
                                          <p:val>
                                            <p:strVal val="#ppt_x"/>
                                          </p:val>
                                        </p:tav>
                                      </p:tavLst>
                                    </p:anim>
                                    <p:anim calcmode="lin" valueType="num">
                                      <p:cBhvr>
                                        <p:cTn id="19"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4" nodeType="clickEffect">
                                  <p:stCondLst>
                                    <p:cond delay="0"/>
                                  </p:stCondLst>
                                  <p:iterate>
                                    <p:tmAbs val="0"/>
                                  </p:iterate>
                                  <p:childTnLst>
                                    <p:set>
                                      <p:cBhvr>
                                        <p:cTn id="23" fill="hold"/>
                                        <p:tgtEl>
                                          <p:spTgt spid="109"/>
                                        </p:tgtEl>
                                        <p:attrNameLst>
                                          <p:attrName>style.visibility</p:attrName>
                                        </p:attrNameLst>
                                      </p:cBhvr>
                                      <p:to>
                                        <p:strVal val="visible"/>
                                      </p:to>
                                    </p:set>
                                    <p:anim calcmode="lin" valueType="num">
                                      <p:cBhvr>
                                        <p:cTn id="24" dur="500" fill="hold"/>
                                        <p:tgtEl>
                                          <p:spTgt spid="109"/>
                                        </p:tgtEl>
                                        <p:attrNameLst>
                                          <p:attrName>ppt_x</p:attrName>
                                        </p:attrNameLst>
                                      </p:cBhvr>
                                      <p:tavLst>
                                        <p:tav tm="0">
                                          <p:val>
                                            <p:strVal val="0-#ppt_w/2"/>
                                          </p:val>
                                        </p:tav>
                                        <p:tav tm="100000">
                                          <p:val>
                                            <p:strVal val="#ppt_x"/>
                                          </p:val>
                                        </p:tav>
                                      </p:tavLst>
                                    </p:anim>
                                    <p:anim calcmode="lin" valueType="num">
                                      <p:cBhvr>
                                        <p:cTn id="2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5" nodeType="clickEffect">
                                  <p:stCondLst>
                                    <p:cond delay="0"/>
                                  </p:stCondLst>
                                  <p:iterate>
                                    <p:tmAbs val="0"/>
                                  </p:iterate>
                                  <p:childTnLst>
                                    <p:set>
                                      <p:cBhvr>
                                        <p:cTn id="29" fill="hold"/>
                                        <p:tgtEl>
                                          <p:spTgt spid="110"/>
                                        </p:tgtEl>
                                        <p:attrNameLst>
                                          <p:attrName>style.visibility</p:attrName>
                                        </p:attrNameLst>
                                      </p:cBhvr>
                                      <p:to>
                                        <p:strVal val="visible"/>
                                      </p:to>
                                    </p:set>
                                    <p:anim calcmode="lin" valueType="num">
                                      <p:cBhvr>
                                        <p:cTn id="30" dur="500" fill="hold"/>
                                        <p:tgtEl>
                                          <p:spTgt spid="110"/>
                                        </p:tgtEl>
                                        <p:attrNameLst>
                                          <p:attrName>ppt_x</p:attrName>
                                        </p:attrNameLst>
                                      </p:cBhvr>
                                      <p:tavLst>
                                        <p:tav tm="0">
                                          <p:val>
                                            <p:strVal val="0-#ppt_w/2"/>
                                          </p:val>
                                        </p:tav>
                                        <p:tav tm="100000">
                                          <p:val>
                                            <p:strVal val="#ppt_x"/>
                                          </p:val>
                                        </p:tav>
                                      </p:tavLst>
                                    </p:anim>
                                    <p:anim calcmode="lin" valueType="num">
                                      <p:cBhvr>
                                        <p:cTn id="31"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1" animBg="1" advAuto="0"/>
      <p:bldP spid="108" grpId="2" animBg="1" advAuto="0"/>
      <p:bldP spid="109" grpId="4" animBg="1" advAuto="0"/>
      <p:bldP spid="110" grpId="5" animBg="1" advAuto="0"/>
      <p:bldP spid="111"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p:cNvSpPr/>
          <p:nvPr/>
        </p:nvSpPr>
        <p:spPr>
          <a:xfrm>
            <a:off x="3505200" y="304800"/>
            <a:ext cx="17526000" cy="12801600"/>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pic>
        <p:nvPicPr>
          <p:cNvPr id="115" name="geese flying.png" descr="geese flying.png"/>
          <p:cNvPicPr>
            <a:picLocks noChangeAspect="1"/>
          </p:cNvPicPr>
          <p:nvPr/>
        </p:nvPicPr>
        <p:blipFill>
          <a:blip r:embed="rId2">
            <a:extLst/>
          </a:blip>
          <a:stretch>
            <a:fillRect/>
          </a:stretch>
        </p:blipFill>
        <p:spPr>
          <a:xfrm>
            <a:off x="4419600" y="762000"/>
            <a:ext cx="15937234" cy="10058400"/>
          </a:xfrm>
          <a:prstGeom prst="rect">
            <a:avLst/>
          </a:prstGeom>
          <a:ln w="12700">
            <a:miter lim="400000"/>
          </a:ln>
        </p:spPr>
      </p:pic>
      <p:sp>
        <p:nvSpPr>
          <p:cNvPr id="116" name="1. Why do geese form this      shape when they fly?"/>
          <p:cNvSpPr txBox="1"/>
          <p:nvPr/>
        </p:nvSpPr>
        <p:spPr>
          <a:xfrm>
            <a:off x="3962400" y="5029200"/>
            <a:ext cx="6705600" cy="12347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solidFill>
                  <a:srgbClr val="000000"/>
                </a:solidFill>
                <a:latin typeface="Arial"/>
                <a:ea typeface="Arial"/>
                <a:cs typeface="Arial"/>
                <a:sym typeface="Arial"/>
              </a:defRPr>
            </a:pPr>
            <a:r>
              <a:t>1. Why do geese form this </a:t>
            </a:r>
            <a:br/>
            <a:r>
              <a:t>    shape when they fly? </a:t>
            </a:r>
          </a:p>
        </p:txBody>
      </p:sp>
      <p:sp>
        <p:nvSpPr>
          <p:cNvPr id="117" name="2.  What types of resistance       do you have in your life?"/>
          <p:cNvSpPr txBox="1"/>
          <p:nvPr/>
        </p:nvSpPr>
        <p:spPr>
          <a:xfrm>
            <a:off x="13411200" y="2060138"/>
            <a:ext cx="6705600" cy="12347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solidFill>
                  <a:srgbClr val="000000"/>
                </a:solidFill>
                <a:latin typeface="Arial"/>
                <a:ea typeface="Arial"/>
                <a:cs typeface="Arial"/>
                <a:sym typeface="Arial"/>
              </a:defRPr>
            </a:pPr>
            <a:r>
              <a:t>2.  What types of resistance </a:t>
            </a:r>
            <a:br/>
            <a:r>
              <a:t>     do you have in your life?</a:t>
            </a:r>
          </a:p>
        </p:txBody>
      </p:sp>
      <p:sp>
        <p:nvSpPr>
          <p:cNvPr id="118" name="What motivates you to move forward when you experience resistance in your life?"/>
          <p:cNvSpPr txBox="1"/>
          <p:nvPr/>
        </p:nvSpPr>
        <p:spPr>
          <a:xfrm>
            <a:off x="12954000" y="10210800"/>
            <a:ext cx="6705600" cy="17681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motivates you to move forward when you experience resistance in your life?</a:t>
            </a:r>
          </a:p>
        </p:txBody>
      </p:sp>
      <p:sp>
        <p:nvSpPr>
          <p:cNvPr id="119" name="Relational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p>
            <a:pPr defTabSz="1828800">
              <a:defRPr sz="8800" b="1">
                <a:solidFill>
                  <a:srgbClr val="008000"/>
                </a:solidFill>
                <a:latin typeface="Arial"/>
                <a:ea typeface="Arial"/>
                <a:cs typeface="Arial"/>
                <a:sym typeface="Arial"/>
              </a:defRPr>
            </a:pPr>
            <a:r>
              <a:t>Relational </a:t>
            </a:r>
            <a:r>
              <a:rPr>
                <a:solidFill>
                  <a:srgbClr val="000000"/>
                </a:solidFill>
              </a:rPr>
              <a:t>Resilience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15"/>
                                        </p:tgtEl>
                                        <p:attrNameLst>
                                          <p:attrName>style.visibility</p:attrName>
                                        </p:attrNameLst>
                                      </p:cBhvr>
                                      <p:to>
                                        <p:strVal val="visible"/>
                                      </p:to>
                                    </p:set>
                                    <p:animEffect transition="in" filter="dissolve">
                                      <p:cBhvr>
                                        <p:cTn id="7" dur="500"/>
                                        <p:tgtEl>
                                          <p:spTgt spid="115"/>
                                        </p:tgtEl>
                                      </p:cBhvr>
                                    </p:animEffect>
                                  </p:childTnLst>
                                </p:cTn>
                              </p:par>
                            </p:childTnLst>
                          </p:cTn>
                        </p:par>
                        <p:par>
                          <p:cTn id="8" fill="hold">
                            <p:stCondLst>
                              <p:cond delay="500"/>
                            </p:stCondLst>
                            <p:childTnLst>
                              <p:par>
                                <p:cTn id="9" presetID="2" presetClass="entr" presetSubtype="8" fill="hold" grpId="2" nodeType="afterEffect">
                                  <p:stCondLst>
                                    <p:cond delay="0"/>
                                  </p:stCondLst>
                                  <p:iterate>
                                    <p:tmAbs val="0"/>
                                  </p:iterate>
                                  <p:childTnLst>
                                    <p:set>
                                      <p:cBhvr>
                                        <p:cTn id="10" fill="hold"/>
                                        <p:tgtEl>
                                          <p:spTgt spid="116"/>
                                        </p:tgtEl>
                                        <p:attrNameLst>
                                          <p:attrName>style.visibility</p:attrName>
                                        </p:attrNameLst>
                                      </p:cBhvr>
                                      <p:to>
                                        <p:strVal val="visible"/>
                                      </p:to>
                                    </p:set>
                                    <p:anim calcmode="lin" valueType="num">
                                      <p:cBhvr>
                                        <p:cTn id="11" dur="500" fill="hold"/>
                                        <p:tgtEl>
                                          <p:spTgt spid="116"/>
                                        </p:tgtEl>
                                        <p:attrNameLst>
                                          <p:attrName>ppt_x</p:attrName>
                                        </p:attrNameLst>
                                      </p:cBhvr>
                                      <p:tavLst>
                                        <p:tav tm="0">
                                          <p:val>
                                            <p:strVal val="0-#ppt_w/2"/>
                                          </p:val>
                                        </p:tav>
                                        <p:tav tm="100000">
                                          <p:val>
                                            <p:strVal val="#ppt_x"/>
                                          </p:val>
                                        </p:tav>
                                      </p:tavLst>
                                    </p:anim>
                                    <p:anim calcmode="lin" valueType="num">
                                      <p:cBhvr>
                                        <p:cTn id="12" dur="5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3" nodeType="clickEffect">
                                  <p:stCondLst>
                                    <p:cond delay="0"/>
                                  </p:stCondLst>
                                  <p:iterate>
                                    <p:tmAbs val="0"/>
                                  </p:iterate>
                                  <p:childTnLst>
                                    <p:set>
                                      <p:cBhvr>
                                        <p:cTn id="16" fill="hold"/>
                                        <p:tgtEl>
                                          <p:spTgt spid="117"/>
                                        </p:tgtEl>
                                        <p:attrNameLst>
                                          <p:attrName>style.visibility</p:attrName>
                                        </p:attrNameLst>
                                      </p:cBhvr>
                                      <p:to>
                                        <p:strVal val="visible"/>
                                      </p:to>
                                    </p:set>
                                    <p:anim calcmode="lin" valueType="num">
                                      <p:cBhvr>
                                        <p:cTn id="17" dur="500" fill="hold"/>
                                        <p:tgtEl>
                                          <p:spTgt spid="117"/>
                                        </p:tgtEl>
                                        <p:attrNameLst>
                                          <p:attrName>ppt_x</p:attrName>
                                        </p:attrNameLst>
                                      </p:cBhvr>
                                      <p:tavLst>
                                        <p:tav tm="0">
                                          <p:val>
                                            <p:strVal val="0-#ppt_w/2"/>
                                          </p:val>
                                        </p:tav>
                                        <p:tav tm="100000">
                                          <p:val>
                                            <p:strVal val="#ppt_x"/>
                                          </p:val>
                                        </p:tav>
                                      </p:tavLst>
                                    </p:anim>
                                    <p:anim calcmode="lin" valueType="num">
                                      <p:cBhvr>
                                        <p:cTn id="18"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4" nodeType="clickEffect">
                                  <p:stCondLst>
                                    <p:cond delay="0"/>
                                  </p:stCondLst>
                                  <p:iterate>
                                    <p:tmAbs val="0"/>
                                  </p:iterate>
                                  <p:childTnLst>
                                    <p:set>
                                      <p:cBhvr>
                                        <p:cTn id="22" fill="hold"/>
                                        <p:tgtEl>
                                          <p:spTgt spid="118"/>
                                        </p:tgtEl>
                                        <p:attrNameLst>
                                          <p:attrName>style.visibility</p:attrName>
                                        </p:attrNameLst>
                                      </p:cBhvr>
                                      <p:to>
                                        <p:strVal val="visible"/>
                                      </p:to>
                                    </p:set>
                                    <p:anim calcmode="lin" valueType="num">
                                      <p:cBhvr>
                                        <p:cTn id="23" dur="500" fill="hold"/>
                                        <p:tgtEl>
                                          <p:spTgt spid="118"/>
                                        </p:tgtEl>
                                        <p:attrNameLst>
                                          <p:attrName>ppt_x</p:attrName>
                                        </p:attrNameLst>
                                      </p:cBhvr>
                                      <p:tavLst>
                                        <p:tav tm="0">
                                          <p:val>
                                            <p:strVal val="0-#ppt_w/2"/>
                                          </p:val>
                                        </p:tav>
                                        <p:tav tm="100000">
                                          <p:val>
                                            <p:strVal val="#ppt_x"/>
                                          </p:val>
                                        </p:tav>
                                      </p:tavLst>
                                    </p:anim>
                                    <p:anim calcmode="lin" valueType="num">
                                      <p:cBhvr>
                                        <p:cTn id="24" dur="5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1" animBg="1" advAuto="0"/>
      <p:bldP spid="116" grpId="2" animBg="1" advAuto="0"/>
      <p:bldP spid="117" grpId="3" animBg="1" advAuto="0"/>
      <p:bldP spid="118"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eesepond.png" descr="geesepond.png"/>
          <p:cNvPicPr>
            <a:picLocks noChangeAspect="1"/>
          </p:cNvPicPr>
          <p:nvPr/>
        </p:nvPicPr>
        <p:blipFill>
          <a:blip r:embed="rId2">
            <a:extLst/>
          </a:blip>
          <a:stretch>
            <a:fillRect/>
          </a:stretch>
        </p:blipFill>
        <p:spPr>
          <a:xfrm>
            <a:off x="3429000" y="397351"/>
            <a:ext cx="17526000" cy="12889345"/>
          </a:xfrm>
          <a:prstGeom prst="rect">
            <a:avLst/>
          </a:prstGeom>
          <a:ln w="12700">
            <a:solidFill>
              <a:srgbClr val="000000"/>
            </a:solidFill>
          </a:ln>
          <a:effectLst>
            <a:outerShdw blurRad="584200" dist="279400" dir="2700000" rotWithShape="0">
              <a:srgbClr val="333333">
                <a:alpha val="64999"/>
              </a:srgbClr>
            </a:outerShdw>
          </a:effectLst>
        </p:spPr>
      </p:pic>
      <p:pic>
        <p:nvPicPr>
          <p:cNvPr id="122" name="geese flying.png" descr="geese flying.png"/>
          <p:cNvPicPr>
            <a:picLocks noChangeAspect="1"/>
          </p:cNvPicPr>
          <p:nvPr/>
        </p:nvPicPr>
        <p:blipFill>
          <a:blip r:embed="rId3">
            <a:extLst/>
          </a:blip>
          <a:stretch>
            <a:fillRect/>
          </a:stretch>
        </p:blipFill>
        <p:spPr>
          <a:xfrm>
            <a:off x="9448800" y="1781363"/>
            <a:ext cx="9009672" cy="5686237"/>
          </a:xfrm>
          <a:prstGeom prst="rect">
            <a:avLst/>
          </a:prstGeom>
          <a:ln w="12700">
            <a:miter lim="400000"/>
          </a:ln>
        </p:spPr>
      </p:pic>
      <p:pic>
        <p:nvPicPr>
          <p:cNvPr id="123" name="geese landing.png" descr="geese landing.png"/>
          <p:cNvPicPr>
            <a:picLocks noChangeAspect="1"/>
          </p:cNvPicPr>
          <p:nvPr/>
        </p:nvPicPr>
        <p:blipFill>
          <a:blip r:embed="rId4">
            <a:extLst/>
          </a:blip>
          <a:stretch>
            <a:fillRect/>
          </a:stretch>
        </p:blipFill>
        <p:spPr>
          <a:xfrm>
            <a:off x="7010400" y="8560113"/>
            <a:ext cx="5175504" cy="3041905"/>
          </a:xfrm>
          <a:prstGeom prst="rect">
            <a:avLst/>
          </a:prstGeom>
          <a:ln w="12700">
            <a:miter lim="400000"/>
          </a:ln>
        </p:spPr>
      </p:pic>
      <p:sp>
        <p:nvSpPr>
          <p:cNvPr id="124" name="Relational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p>
            <a:pPr defTabSz="1828800">
              <a:defRPr sz="8800" b="1">
                <a:solidFill>
                  <a:srgbClr val="008000"/>
                </a:solidFill>
                <a:latin typeface="Arial"/>
                <a:ea typeface="Arial"/>
                <a:cs typeface="Arial"/>
                <a:sym typeface="Arial"/>
              </a:defRPr>
            </a:pPr>
            <a:r>
              <a:t>Relational </a:t>
            </a:r>
            <a:r>
              <a:rPr>
                <a:solidFill>
                  <a:srgbClr val="000000"/>
                </a:solidFill>
              </a:rPr>
              <a:t>Resilience</a:t>
            </a:r>
          </a:p>
        </p:txBody>
      </p:sp>
      <p:sp>
        <p:nvSpPr>
          <p:cNvPr id="125" name="3. Who depends on you?"/>
          <p:cNvSpPr txBox="1"/>
          <p:nvPr/>
        </p:nvSpPr>
        <p:spPr>
          <a:xfrm>
            <a:off x="4749800" y="3098800"/>
            <a:ext cx="4876800" cy="5776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3. Who depends on you?</a:t>
            </a:r>
          </a:p>
        </p:txBody>
      </p:sp>
      <p:sp>
        <p:nvSpPr>
          <p:cNvPr id="126" name="How can the knowledge that others depend on you give you strength and motivation?"/>
          <p:cNvSpPr txBox="1"/>
          <p:nvPr/>
        </p:nvSpPr>
        <p:spPr>
          <a:xfrm>
            <a:off x="5334000" y="3962400"/>
            <a:ext cx="4876800" cy="17968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How can the knowledge that others depend on you give you strength and motivation?</a:t>
            </a:r>
          </a:p>
        </p:txBody>
      </p:sp>
      <p:sp>
        <p:nvSpPr>
          <p:cNvPr id="127" name="How can you draw strength from the support of others?"/>
          <p:cNvSpPr txBox="1"/>
          <p:nvPr/>
        </p:nvSpPr>
        <p:spPr>
          <a:xfrm>
            <a:off x="14325600" y="7467600"/>
            <a:ext cx="5638800" cy="9840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How can you draw strength from the support of others?  </a:t>
            </a:r>
          </a:p>
        </p:txBody>
      </p:sp>
      <p:sp>
        <p:nvSpPr>
          <p:cNvPr id="128" name="4. Who supports you?"/>
          <p:cNvSpPr txBox="1"/>
          <p:nvPr/>
        </p:nvSpPr>
        <p:spPr>
          <a:xfrm>
            <a:off x="16764000" y="6553200"/>
            <a:ext cx="4876800" cy="5776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4. Who supports you?</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0-#ppt_w/2"/>
                                          </p:val>
                                        </p:tav>
                                        <p:tav tm="100000">
                                          <p:val>
                                            <p:strVal val="#ppt_x"/>
                                          </p:val>
                                        </p:tav>
                                      </p:tavLst>
                                    </p:anim>
                                    <p:anim calcmode="lin" valueType="num">
                                      <p:cBhvr>
                                        <p:cTn id="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26"/>
                                        </p:tgtEl>
                                        <p:attrNameLst>
                                          <p:attrName>style.visibility</p:attrName>
                                        </p:attrNameLst>
                                      </p:cBhvr>
                                      <p:to>
                                        <p:strVal val="visible"/>
                                      </p:to>
                                    </p:set>
                                    <p:anim calcmode="lin" valueType="num">
                                      <p:cBhvr>
                                        <p:cTn id="13" dur="500" fill="hold"/>
                                        <p:tgtEl>
                                          <p:spTgt spid="126"/>
                                        </p:tgtEl>
                                        <p:attrNameLst>
                                          <p:attrName>ppt_x</p:attrName>
                                        </p:attrNameLst>
                                      </p:cBhvr>
                                      <p:tavLst>
                                        <p:tav tm="0">
                                          <p:val>
                                            <p:strVal val="0-#ppt_w/2"/>
                                          </p:val>
                                        </p:tav>
                                        <p:tav tm="100000">
                                          <p:val>
                                            <p:strVal val="#ppt_x"/>
                                          </p:val>
                                        </p:tav>
                                      </p:tavLst>
                                    </p:anim>
                                    <p:anim calcmode="lin" valueType="num">
                                      <p:cBhvr>
                                        <p:cTn id="14" dur="5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28"/>
                                        </p:tgtEl>
                                        <p:attrNameLst>
                                          <p:attrName>style.visibility</p:attrName>
                                        </p:attrNameLst>
                                      </p:cBhvr>
                                      <p:to>
                                        <p:strVal val="visible"/>
                                      </p:to>
                                    </p:set>
                                    <p:anim calcmode="lin" valueType="num">
                                      <p:cBhvr>
                                        <p:cTn id="19" dur="500" fill="hold"/>
                                        <p:tgtEl>
                                          <p:spTgt spid="128"/>
                                        </p:tgtEl>
                                        <p:attrNameLst>
                                          <p:attrName>ppt_x</p:attrName>
                                        </p:attrNameLst>
                                      </p:cBhvr>
                                      <p:tavLst>
                                        <p:tav tm="0">
                                          <p:val>
                                            <p:strVal val="0-#ppt_w/2"/>
                                          </p:val>
                                        </p:tav>
                                        <p:tav tm="100000">
                                          <p:val>
                                            <p:strVal val="#ppt_x"/>
                                          </p:val>
                                        </p:tav>
                                      </p:tavLst>
                                    </p:anim>
                                    <p:anim calcmode="lin" valueType="num">
                                      <p:cBhvr>
                                        <p:cTn id="20" dur="50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27"/>
                                        </p:tgtEl>
                                        <p:attrNameLst>
                                          <p:attrName>style.visibility</p:attrName>
                                        </p:attrNameLst>
                                      </p:cBhvr>
                                      <p:to>
                                        <p:strVal val="visible"/>
                                      </p:to>
                                    </p:set>
                                    <p:anim calcmode="lin" valueType="num">
                                      <p:cBhvr>
                                        <p:cTn id="25" dur="500" fill="hold"/>
                                        <p:tgtEl>
                                          <p:spTgt spid="127"/>
                                        </p:tgtEl>
                                        <p:attrNameLst>
                                          <p:attrName>ppt_x</p:attrName>
                                        </p:attrNameLst>
                                      </p:cBhvr>
                                      <p:tavLst>
                                        <p:tav tm="0">
                                          <p:val>
                                            <p:strVal val="0-#ppt_w/2"/>
                                          </p:val>
                                        </p:tav>
                                        <p:tav tm="100000">
                                          <p:val>
                                            <p:strVal val="#ppt_x"/>
                                          </p:val>
                                        </p:tav>
                                      </p:tavLst>
                                    </p:anim>
                                    <p:anim calcmode="lin" valueType="num">
                                      <p:cBhvr>
                                        <p:cTn id="26" dur="5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fill="hold" grpId="5" nodeType="clickEffect">
                                  <p:stCondLst>
                                    <p:cond delay="0"/>
                                  </p:stCondLst>
                                  <p:iterate>
                                    <p:tmAbs val="0"/>
                                  </p:iterate>
                                  <p:childTnLst>
                                    <p:set>
                                      <p:cBhvr>
                                        <p:cTn id="30" fill="hold"/>
                                        <p:tgtEl>
                                          <p:spTgt spid="123"/>
                                        </p:tgtEl>
                                        <p:attrNameLst>
                                          <p:attrName>style.visibility</p:attrName>
                                        </p:attrNameLst>
                                      </p:cBhvr>
                                      <p:to>
                                        <p:strVal val="visible"/>
                                      </p:to>
                                    </p:set>
                                    <p:animEffect transition="in" filter="dissolve">
                                      <p:cBhvr>
                                        <p:cTn id="3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5" animBg="1" advAuto="0"/>
      <p:bldP spid="125" grpId="1" animBg="1" advAuto="0"/>
      <p:bldP spid="126" grpId="2" animBg="1" advAuto="0"/>
      <p:bldP spid="127" grpId="4" animBg="1" advAuto="0"/>
      <p:bldP spid="128"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geesepond.png" descr="geesepond.png"/>
          <p:cNvPicPr>
            <a:picLocks noChangeAspect="1"/>
          </p:cNvPicPr>
          <p:nvPr/>
        </p:nvPicPr>
        <p:blipFill>
          <a:blip r:embed="rId2">
            <a:extLst/>
          </a:blip>
          <a:stretch>
            <a:fillRect/>
          </a:stretch>
        </p:blipFill>
        <p:spPr>
          <a:xfrm>
            <a:off x="3505200" y="304800"/>
            <a:ext cx="17526000" cy="12889345"/>
          </a:xfrm>
          <a:prstGeom prst="rect">
            <a:avLst/>
          </a:prstGeom>
          <a:ln w="12700">
            <a:solidFill>
              <a:srgbClr val="000000"/>
            </a:solidFill>
          </a:ln>
          <a:effectLst>
            <a:outerShdw blurRad="584200" dist="279400" dir="2700000" rotWithShape="0">
              <a:srgbClr val="333333">
                <a:alpha val="64999"/>
              </a:srgbClr>
            </a:outerShdw>
          </a:effectLst>
        </p:spPr>
      </p:pic>
      <p:pic>
        <p:nvPicPr>
          <p:cNvPr id="131" name="geese flying.png" descr="geese flying.png"/>
          <p:cNvPicPr>
            <a:picLocks noChangeAspect="1"/>
          </p:cNvPicPr>
          <p:nvPr/>
        </p:nvPicPr>
        <p:blipFill>
          <a:blip r:embed="rId3">
            <a:extLst/>
          </a:blip>
          <a:stretch>
            <a:fillRect/>
          </a:stretch>
        </p:blipFill>
        <p:spPr>
          <a:xfrm>
            <a:off x="9448800" y="1781363"/>
            <a:ext cx="9009672" cy="5686237"/>
          </a:xfrm>
          <a:prstGeom prst="rect">
            <a:avLst/>
          </a:prstGeom>
          <a:ln w="12700">
            <a:miter lim="400000"/>
          </a:ln>
        </p:spPr>
      </p:pic>
      <p:pic>
        <p:nvPicPr>
          <p:cNvPr id="132" name="geese landing.png" descr="geese landing.png"/>
          <p:cNvPicPr>
            <a:picLocks noChangeAspect="1"/>
          </p:cNvPicPr>
          <p:nvPr/>
        </p:nvPicPr>
        <p:blipFill>
          <a:blip r:embed="rId4">
            <a:extLst/>
          </a:blip>
          <a:stretch>
            <a:fillRect/>
          </a:stretch>
        </p:blipFill>
        <p:spPr>
          <a:xfrm>
            <a:off x="7010400" y="8560113"/>
            <a:ext cx="5175504" cy="3041905"/>
          </a:xfrm>
          <a:prstGeom prst="rect">
            <a:avLst/>
          </a:prstGeom>
          <a:ln w="12700">
            <a:miter lim="400000"/>
          </a:ln>
        </p:spPr>
      </p:pic>
      <p:sp>
        <p:nvSpPr>
          <p:cNvPr id="133" name="Relational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p>
            <a:pPr defTabSz="1828800">
              <a:defRPr sz="8800" b="1">
                <a:solidFill>
                  <a:srgbClr val="008000"/>
                </a:solidFill>
                <a:latin typeface="Arial"/>
                <a:ea typeface="Arial"/>
                <a:cs typeface="Arial"/>
                <a:sym typeface="Arial"/>
              </a:defRPr>
            </a:pPr>
            <a:r>
              <a:t>Relational </a:t>
            </a:r>
            <a:r>
              <a:rPr>
                <a:solidFill>
                  <a:srgbClr val="000000"/>
                </a:solidFill>
              </a:rPr>
              <a:t>Resilience</a:t>
            </a:r>
          </a:p>
        </p:txBody>
      </p:sp>
      <p:sp>
        <p:nvSpPr>
          <p:cNvPr id="134" name="Remember: Relational resilience comes from the knowledge that others depend on you, and the support you feel from others."/>
          <p:cNvSpPr txBox="1"/>
          <p:nvPr/>
        </p:nvSpPr>
        <p:spPr>
          <a:xfrm>
            <a:off x="4800600" y="3810000"/>
            <a:ext cx="6934200" cy="17968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Remember: Relational resilience comes from the knowledge that others depend on you, and the support you feel from others.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Relational_poster.png" descr="Relational_poster.png"/>
          <p:cNvPicPr>
            <a:picLocks noChangeAspect="1"/>
          </p:cNvPicPr>
          <p:nvPr/>
        </p:nvPicPr>
        <p:blipFill>
          <a:blip r:embed="rId3">
            <a:extLst/>
          </a:blip>
          <a:stretch>
            <a:fillRect/>
          </a:stretch>
        </p:blipFill>
        <p:spPr>
          <a:xfrm>
            <a:off x="3738279" y="367146"/>
            <a:ext cx="16683321" cy="12891655"/>
          </a:xfrm>
          <a:prstGeom prst="rect">
            <a:avLst/>
          </a:prstGeom>
          <a:ln w="12700">
            <a:solidFill>
              <a:srgbClr val="000000"/>
            </a:solidFill>
          </a:ln>
          <a:effectLst>
            <a:outerShdw blurRad="584200" dist="279400" dir="2700000" rotWithShape="0">
              <a:srgbClr val="333333">
                <a:alpha val="64999"/>
              </a:srgbClr>
            </a:outerShdw>
          </a:effectLst>
        </p:spPr>
      </p:pic>
    </p:spTree>
  </p:cSld>
  <p:clrMapOvr>
    <a:masterClrMapping/>
  </p:clrMapOvr>
  <p:transitio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348</Words>
  <Application>Microsoft Macintosh PowerPoint</Application>
  <PresentationFormat>Custom</PresentationFormat>
  <Paragraphs>36</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Futura Bold BT</vt:lpstr>
      <vt:lpstr>Gill Sans Light</vt:lpstr>
      <vt:lpstr>Helvetica Neue</vt:lpstr>
      <vt:lpstr>Times New Roman</vt:lpstr>
      <vt:lpstr>Arial</vt:lpstr>
      <vt:lpstr>Showroom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Hans Magleby</cp:lastModifiedBy>
  <cp:revision>1</cp:revision>
  <dcterms:modified xsi:type="dcterms:W3CDTF">2019-04-16T17:39:23Z</dcterms:modified>
</cp:coreProperties>
</file>