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6"/>
  </p:normalViewPr>
  <p:slideViewPr>
    <p:cSldViewPr snapToGrid="0" snapToObjects="1">
      <p:cViewPr varScale="1">
        <p:scale>
          <a:sx n="38" d="100"/>
          <a:sy n="38" d="100"/>
        </p:scale>
        <p:origin x="21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slide" Target="../slides/slide13.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a:hlinkClick r:id="rId4" action="ppaction://hlinksldjump"/>
          </p:cNvPr>
          <p:cNvSpPr/>
          <p:nvPr/>
        </p:nvSpPr>
        <p:spPr>
          <a:xfrm>
            <a:off x="23185169" y="-9427"/>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6" name="Group"/>
          <p:cNvGrpSpPr/>
          <p:nvPr/>
        </p:nvGrpSpPr>
        <p:grpSpPr>
          <a:xfrm>
            <a:off x="23206081" y="13213046"/>
            <a:ext cx="762001" cy="309017"/>
            <a:chOff x="0" y="0"/>
            <a:chExt cx="762000" cy="309015"/>
          </a:xfrm>
        </p:grpSpPr>
        <p:sp>
          <p:nvSpPr>
            <p:cNvPr id="3" name="Rectangle"/>
            <p:cNvSpPr/>
            <p:nvPr/>
          </p:nvSpPr>
          <p:spPr>
            <a:xfrm>
              <a:off x="0" y="0"/>
              <a:ext cx="762000" cy="309016"/>
            </a:xfrm>
            <a:prstGeom prst="rect">
              <a:avLst/>
            </a:prstGeom>
            <a:blipFill rotWithShape="1">
              <a:blip r:embed="rId5"/>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4"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5"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grpSp>
      <p:sp>
        <p:nvSpPr>
          <p:cNvPr id="7" name="Rectangle">
            <a:hlinkClick r:id="" action="ppaction://hlinkshowjump?jump=lastslideviewed"/>
          </p:cNvPr>
          <p:cNvSpPr/>
          <p:nvPr/>
        </p:nvSpPr>
        <p:spPr>
          <a:xfrm>
            <a:off x="23094444" y="1297321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8" name="RFY logo _no text.png" descr="RFY logo _no text.png"/>
          <p:cNvPicPr>
            <a:picLocks noChangeAspect="1"/>
          </p:cNvPicPr>
          <p:nvPr/>
        </p:nvPicPr>
        <p:blipFill>
          <a:blip r:embed="rId6">
            <a:extLst/>
          </a:blip>
          <a:stretch>
            <a:fillRect/>
          </a:stretch>
        </p:blipFill>
        <p:spPr>
          <a:xfrm>
            <a:off x="23323439" y="224831"/>
            <a:ext cx="375033" cy="574175"/>
          </a:xfrm>
          <a:prstGeom prst="rect">
            <a:avLst/>
          </a:prstGeom>
          <a:ln w="12700">
            <a:miter lim="400000"/>
          </a:ln>
        </p:spPr>
      </p:pic>
      <p:sp>
        <p:nvSpPr>
          <p:cNvPr id="9"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10"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9pPr>
    </p:titleStyle>
    <p:bodyStyle>
      <a:lvl1pPr marL="7244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1pPr>
      <a:lvl2pPr marL="12451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2pPr>
      <a:lvl3pPr marL="17658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3pPr>
      <a:lvl4pPr marL="22865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4pPr>
      <a:lvl5pPr marL="28072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5pPr>
      <a:lvl6pPr marL="33279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6pPr>
      <a:lvl7pPr marL="38486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7pPr>
      <a:lvl8pPr marL="43693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8pPr>
      <a:lvl9pPr marL="48900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11.xml"/><Relationship Id="rId5" Type="http://schemas.openxmlformats.org/officeDocument/2006/relationships/slide" Target="slide13.xml"/><Relationship Id="rId6" Type="http://schemas.openxmlformats.org/officeDocument/2006/relationships/image" Target="../media/image7.png"/><Relationship Id="rId7" Type="http://schemas.openxmlformats.org/officeDocument/2006/relationships/slide" Target="slide12.xml"/><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switch_poster.ai" descr="switch_poster.ai"/>
          <p:cNvPicPr>
            <a:picLocks noChangeAspect="1"/>
          </p:cNvPicPr>
          <p:nvPr/>
        </p:nvPicPr>
        <p:blipFill>
          <a:blip r:embed="rId2">
            <a:extLst/>
          </a:blip>
          <a:stretch>
            <a:fillRect/>
          </a:stretch>
        </p:blipFill>
        <p:spPr>
          <a:xfrm>
            <a:off x="3979487" y="483564"/>
            <a:ext cx="16577426" cy="12788901"/>
          </a:xfrm>
          <a:prstGeom prst="rect">
            <a:avLst/>
          </a:prstGeom>
          <a:ln w="12700">
            <a:solidFill>
              <a:srgbClr val="000000"/>
            </a:solidFill>
          </a:ln>
          <a:effectLst>
            <a:outerShdw blurRad="584200" dist="279400" dir="2700000" rotWithShape="0">
              <a:srgbClr val="333333">
                <a:alpha val="64999"/>
              </a:srgbClr>
            </a:outerShdw>
          </a:effectLst>
        </p:spPr>
      </p:pic>
      <p:sp>
        <p:nvSpPr>
          <p:cNvPr id="28" name="Rectangle"/>
          <p:cNvSpPr/>
          <p:nvPr/>
        </p:nvSpPr>
        <p:spPr>
          <a:xfrm>
            <a:off x="11068149" y="8046757"/>
            <a:ext cx="9409909" cy="5212044"/>
          </a:xfrm>
          <a:prstGeom prst="rect">
            <a:avLst/>
          </a:prstGeom>
          <a:solidFill>
            <a:srgbClr val="FFFFFF"/>
          </a:solidFill>
          <a:ln w="12700">
            <a:miter lim="400000"/>
          </a:ln>
        </p:spPr>
        <p:txBody>
          <a:bodyPr tIns="91439" bIns="91439"/>
          <a:lstStyle/>
          <a:p>
            <a:pPr algn="l" defTabSz="1828800">
              <a:spcBef>
                <a:spcPts val="1300"/>
              </a:spcBef>
              <a:defRPr sz="1800">
                <a:solidFill>
                  <a:srgbClr val="000000"/>
                </a:solidFill>
                <a:latin typeface="Futura Bold BT"/>
                <a:ea typeface="Futura Bold BT"/>
                <a:cs typeface="Futura Bold BT"/>
                <a:sym typeface="Futura Bold BT"/>
              </a:defRPr>
            </a:pPr>
            <a:endParaRPr/>
          </a:p>
        </p:txBody>
      </p:sp>
      <p:pic>
        <p:nvPicPr>
          <p:cNvPr id="29" name="image10.png" descr="image10.png"/>
          <p:cNvPicPr>
            <a:picLocks noChangeAspect="1"/>
          </p:cNvPicPr>
          <p:nvPr/>
        </p:nvPicPr>
        <p:blipFill>
          <a:blip r:embed="rId3">
            <a:extLst/>
          </a:blip>
          <a:stretch>
            <a:fillRect/>
          </a:stretch>
        </p:blipFill>
        <p:spPr>
          <a:xfrm>
            <a:off x="4960330" y="3893343"/>
            <a:ext cx="3913612" cy="6192127"/>
          </a:xfrm>
          <a:prstGeom prst="rect">
            <a:avLst/>
          </a:prstGeom>
          <a:ln w="12700">
            <a:miter lim="400000"/>
          </a:ln>
        </p:spPr>
      </p:pic>
      <p:pic>
        <p:nvPicPr>
          <p:cNvPr id="30" name="image9.png" descr="image9.png"/>
          <p:cNvPicPr>
            <a:picLocks noChangeAspect="1"/>
          </p:cNvPicPr>
          <p:nvPr/>
        </p:nvPicPr>
        <p:blipFill>
          <a:blip r:embed="rId4">
            <a:extLst/>
          </a:blip>
          <a:stretch>
            <a:fillRect/>
          </a:stretch>
        </p:blipFill>
        <p:spPr>
          <a:xfrm>
            <a:off x="11045137" y="6959455"/>
            <a:ext cx="8692535" cy="604291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6"/>
          <p:cNvGrpSpPr/>
          <p:nvPr/>
        </p:nvGrpSpPr>
        <p:grpSpPr>
          <a:xfrm>
            <a:off x="10247083" y="5029200"/>
            <a:ext cx="3657601" cy="3657600"/>
            <a:chOff x="0" y="0"/>
            <a:chExt cx="3657600" cy="3657600"/>
          </a:xfrm>
        </p:grpSpPr>
        <p:pic>
          <p:nvPicPr>
            <p:cNvPr id="112" name="Picture 10" descr="Picture 10"/>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113" name="Oval 11"/>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15"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Music</a:t>
            </a:r>
          </a:p>
        </p:txBody>
      </p:sp>
      <p:sp>
        <p:nvSpPr>
          <p:cNvPr id="116" name="Rectangle 8"/>
          <p:cNvSpPr txBox="1"/>
          <p:nvPr/>
        </p:nvSpPr>
        <p:spPr>
          <a:xfrm>
            <a:off x="7620000" y="11482626"/>
            <a:ext cx="9144000" cy="8341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music activity slide. This may include a WhyTry music video, a song of your own, or a song a student has shared.</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Activity</a:t>
            </a:r>
          </a:p>
        </p:txBody>
      </p:sp>
      <p:sp>
        <p:nvSpPr>
          <p:cNvPr id="119" name="Rectangle 8"/>
          <p:cNvSpPr txBox="1"/>
          <p:nvPr/>
        </p:nvSpPr>
        <p:spPr>
          <a:xfrm>
            <a:off x="59436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learning activity slide.  This may include either an object lesson, a group activity, or a group / movement activity.  This slide may include instructions /rules for the activity or a relevant visual prompt to introduce the activity. </a:t>
            </a:r>
          </a:p>
        </p:txBody>
      </p:sp>
      <p:grpSp>
        <p:nvGrpSpPr>
          <p:cNvPr id="122" name="Group 9"/>
          <p:cNvGrpSpPr/>
          <p:nvPr/>
        </p:nvGrpSpPr>
        <p:grpSpPr>
          <a:xfrm>
            <a:off x="10224726" y="5029199"/>
            <a:ext cx="3657601" cy="3657601"/>
            <a:chOff x="0" y="0"/>
            <a:chExt cx="3657600" cy="3657600"/>
          </a:xfrm>
        </p:grpSpPr>
        <p:pic>
          <p:nvPicPr>
            <p:cNvPr id="120" name="Picture 12" descr="Picture 12"/>
            <p:cNvPicPr>
              <a:picLocks noChangeAspect="1"/>
            </p:cNvPicPr>
            <p:nvPr/>
          </p:nvPicPr>
          <p:blipFill>
            <a:blip r:embed="rId2">
              <a:extLst/>
            </a:blip>
            <a:stretch>
              <a:fillRect/>
            </a:stretch>
          </p:blipFill>
          <p:spPr>
            <a:xfrm>
              <a:off x="0" y="-1"/>
              <a:ext cx="3657600" cy="3633218"/>
            </a:xfrm>
            <a:prstGeom prst="rect">
              <a:avLst/>
            </a:prstGeom>
            <a:ln w="12700" cap="flat">
              <a:noFill/>
              <a:miter lim="400000"/>
            </a:ln>
            <a:effectLst>
              <a:outerShdw blurRad="584200" dist="279400" dir="2700000" rotWithShape="0">
                <a:srgbClr val="333333">
                  <a:alpha val="64999"/>
                </a:srgbClr>
              </a:outerShdw>
            </a:effectLst>
          </p:spPr>
        </p:pic>
        <p:sp>
          <p:nvSpPr>
            <p:cNvPr id="121"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6"/>
          <p:cNvGrpSpPr/>
          <p:nvPr/>
        </p:nvGrpSpPr>
        <p:grpSpPr>
          <a:xfrm>
            <a:off x="10210800" y="5028841"/>
            <a:ext cx="3657600" cy="3622025"/>
            <a:chOff x="0" y="0"/>
            <a:chExt cx="3657600" cy="3622024"/>
          </a:xfrm>
        </p:grpSpPr>
        <p:pic>
          <p:nvPicPr>
            <p:cNvPr id="124" name="Picture 10" descr="Picture 10"/>
            <p:cNvPicPr>
              <a:picLocks noChangeAspect="1"/>
            </p:cNvPicPr>
            <p:nvPr/>
          </p:nvPicPr>
          <p:blipFill>
            <a:blip r:embed="rId2">
              <a:extLst/>
            </a:blip>
            <a:stretch>
              <a:fillRect/>
            </a:stretch>
          </p:blipFill>
          <p:spPr>
            <a:xfrm>
              <a:off x="0" y="352"/>
              <a:ext cx="3657600" cy="3621672"/>
            </a:xfrm>
            <a:prstGeom prst="rect">
              <a:avLst/>
            </a:prstGeom>
            <a:ln w="12700" cap="flat">
              <a:noFill/>
              <a:miter lim="400000"/>
            </a:ln>
            <a:effectLst>
              <a:outerShdw blurRad="584200" dist="279400" dir="2700000" rotWithShape="0">
                <a:srgbClr val="333333">
                  <a:alpha val="64999"/>
                </a:srgbClr>
              </a:outerShdw>
            </a:effectLst>
          </p:spPr>
        </p:pic>
        <p:sp>
          <p:nvSpPr>
            <p:cNvPr id="125" name="Oval 11"/>
            <p:cNvSpPr/>
            <p:nvPr/>
          </p:nvSpPr>
          <p:spPr>
            <a:xfrm>
              <a:off x="0" y="-1"/>
              <a:ext cx="3657600" cy="3621673"/>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27"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Journal</a:t>
            </a:r>
          </a:p>
        </p:txBody>
      </p:sp>
      <p:sp>
        <p:nvSpPr>
          <p:cNvPr id="128" name="Rectangle 8"/>
          <p:cNvSpPr txBox="1"/>
          <p:nvPr/>
        </p:nvSpPr>
        <p:spPr>
          <a:xfrm>
            <a:off x="57912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rPr dirty="0"/>
              <a:t>Create your own journal activity slide.  This slide may include an art activity, observation activity, or game plan exercise from the WhyTry student journal.  This slide may contain the actual journal page or a relevant visual prompt to introduce the journal activity.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7"/>
          <p:cNvSpPr txBox="1"/>
          <p:nvPr/>
        </p:nvSpPr>
        <p:spPr>
          <a:xfrm>
            <a:off x="7315200" y="475342"/>
            <a:ext cx="9753600" cy="906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a:solidFill>
                  <a:srgbClr val="000000"/>
                </a:solidFill>
                <a:latin typeface="Futura Bold BT"/>
                <a:ea typeface="Futura Bold BT"/>
                <a:cs typeface="Futura Bold BT"/>
                <a:sym typeface="Futura Bold BT"/>
              </a:defRPr>
            </a:lvl1pPr>
          </a:lstStyle>
          <a:p>
            <a:r>
              <a:t>Video</a:t>
            </a:r>
          </a:p>
        </p:txBody>
      </p:sp>
      <p:sp>
        <p:nvSpPr>
          <p:cNvPr id="131" name="Rectangle 8"/>
          <p:cNvSpPr txBox="1"/>
          <p:nvPr/>
        </p:nvSpPr>
        <p:spPr>
          <a:xfrm>
            <a:off x="4572000" y="11277600"/>
            <a:ext cx="15087600" cy="15388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a:solidFill>
                  <a:srgbClr val="000000"/>
                </a:solidFill>
                <a:latin typeface="Futura Bold BT"/>
                <a:ea typeface="Futura Bold BT"/>
                <a:cs typeface="Futura Bold BT"/>
                <a:sym typeface="Futura Bold BT"/>
              </a:defRPr>
            </a:lvl1pPr>
          </a:lstStyle>
          <a:p>
            <a:r>
              <a:rPr dirty="0"/>
              <a:t>Create your own </a:t>
            </a:r>
            <a:r>
              <a:rPr dirty="0" smtClean="0"/>
              <a:t>slide</a:t>
            </a:r>
            <a:r>
              <a:rPr lang="en-US" dirty="0" smtClean="0"/>
              <a:t> with a video clip embedded</a:t>
            </a:r>
            <a:r>
              <a:rPr lang="en-US" dirty="0"/>
              <a:t> </a:t>
            </a:r>
            <a:r>
              <a:rPr lang="en-US" dirty="0" smtClean="0"/>
              <a:t>from our list of videos from youtube or other online resources.  *note this will require that you download the clip in order to insert it into your presentation.  There are some free apps listed on the website that you can use to download online video clips for your lesson.</a:t>
            </a:r>
            <a:r>
              <a:rPr dirty="0" smtClean="0"/>
              <a:t> </a:t>
            </a:r>
            <a:endParaRPr dirty="0"/>
          </a:p>
        </p:txBody>
      </p:sp>
      <p:grpSp>
        <p:nvGrpSpPr>
          <p:cNvPr id="134" name="Group 9"/>
          <p:cNvGrpSpPr/>
          <p:nvPr/>
        </p:nvGrpSpPr>
        <p:grpSpPr>
          <a:xfrm>
            <a:off x="10210800" y="5029200"/>
            <a:ext cx="3657600" cy="3657600"/>
            <a:chOff x="0" y="0"/>
            <a:chExt cx="3657600" cy="3657600"/>
          </a:xfrm>
        </p:grpSpPr>
        <p:pic>
          <p:nvPicPr>
            <p:cNvPr id="132" name="Picture 12" descr="Picture 12"/>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133"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5"/>
          <p:cNvSpPr txBox="1"/>
          <p:nvPr/>
        </p:nvSpPr>
        <p:spPr>
          <a:xfrm>
            <a:off x="8526434" y="1052830"/>
            <a:ext cx="6739661" cy="7822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4900" b="1">
                <a:solidFill>
                  <a:srgbClr val="000000"/>
                </a:solidFill>
                <a:latin typeface="Arial"/>
                <a:ea typeface="Arial"/>
                <a:cs typeface="Arial"/>
                <a:sym typeface="Arial"/>
              </a:defRPr>
            </a:lvl1pPr>
          </a:lstStyle>
          <a:p>
            <a:r>
              <a:t>ATTENTION GETTER</a:t>
            </a:r>
          </a:p>
        </p:txBody>
      </p:sp>
      <p:sp>
        <p:nvSpPr>
          <p:cNvPr id="33" name="Rectangle 1"/>
          <p:cNvSpPr txBox="1"/>
          <p:nvPr/>
        </p:nvSpPr>
        <p:spPr>
          <a:xfrm>
            <a:off x="6621440" y="6078434"/>
            <a:ext cx="10549650" cy="21089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500" b="1">
                <a:solidFill>
                  <a:srgbClr val="000000"/>
                </a:solidFill>
                <a:latin typeface="Arial"/>
                <a:ea typeface="Arial"/>
                <a:cs typeface="Arial"/>
                <a:sym typeface="Arial"/>
              </a:defRPr>
            </a:lvl1pPr>
          </a:lstStyle>
          <a:p>
            <a:r>
              <a:t>Create your own attention-getter slide to start today’s lesson.  This slide may include music, a story, an object lesson, a "Surrendering the One-up" activity, a group poll, or a brief movie clip.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witch_poster.ai" descr="switch_poster.ai"/>
          <p:cNvPicPr>
            <a:picLocks noChangeAspect="1"/>
          </p:cNvPicPr>
          <p:nvPr/>
        </p:nvPicPr>
        <p:blipFill>
          <a:blip r:embed="rId2">
            <a:extLst/>
          </a:blip>
          <a:stretch>
            <a:fillRect/>
          </a:stretch>
        </p:blipFill>
        <p:spPr>
          <a:xfrm>
            <a:off x="7086834" y="1094861"/>
            <a:ext cx="10210332" cy="7876912"/>
          </a:xfrm>
          <a:prstGeom prst="rect">
            <a:avLst/>
          </a:prstGeom>
          <a:ln w="12700">
            <a:solidFill>
              <a:srgbClr val="000000"/>
            </a:solidFill>
          </a:ln>
          <a:effectLst>
            <a:outerShdw blurRad="584200" dist="279400" dir="2700000" rotWithShape="0">
              <a:srgbClr val="333333">
                <a:alpha val="64999"/>
              </a:srgbClr>
            </a:outerShdw>
          </a:effectLst>
        </p:spPr>
      </p:pic>
      <p:sp>
        <p:nvSpPr>
          <p:cNvPr id="36" name="Rectangle"/>
          <p:cNvSpPr/>
          <p:nvPr/>
        </p:nvSpPr>
        <p:spPr>
          <a:xfrm>
            <a:off x="11244390" y="5814709"/>
            <a:ext cx="5547722" cy="3072821"/>
          </a:xfrm>
          <a:prstGeom prst="rect">
            <a:avLst/>
          </a:prstGeom>
          <a:solidFill>
            <a:srgbClr val="FFFFFF"/>
          </a:solidFill>
          <a:ln w="12700">
            <a:miter lim="400000"/>
          </a:ln>
        </p:spPr>
        <p:txBody>
          <a:bodyPr tIns="91439" bIns="91439"/>
          <a:lstStyle/>
          <a:p>
            <a:pPr algn="l" defTabSz="1828800">
              <a:spcBef>
                <a:spcPts val="1300"/>
              </a:spcBef>
              <a:defRPr sz="1800">
                <a:solidFill>
                  <a:srgbClr val="000000"/>
                </a:solidFill>
                <a:latin typeface="Futura Bold BT"/>
                <a:ea typeface="Futura Bold BT"/>
                <a:cs typeface="Futura Bold BT"/>
                <a:sym typeface="Futura Bold BT"/>
              </a:defRPr>
            </a:pPr>
            <a:endParaRPr/>
          </a:p>
        </p:txBody>
      </p:sp>
      <p:sp>
        <p:nvSpPr>
          <p:cNvPr id="37" name="TextBox 29"/>
          <p:cNvSpPr txBox="1"/>
          <p:nvPr/>
        </p:nvSpPr>
        <p:spPr>
          <a:xfrm>
            <a:off x="9151925" y="9486461"/>
            <a:ext cx="608014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spcBef>
                <a:spcPts val="1200"/>
              </a:spcBef>
              <a:defRPr sz="3000" b="1" u="sng">
                <a:solidFill>
                  <a:srgbClr val="010101"/>
                </a:solidFill>
                <a:uFill>
                  <a:solidFill>
                    <a:srgbClr val="010101"/>
                  </a:solidFill>
                </a:uFill>
                <a:latin typeface="Arial"/>
                <a:ea typeface="Arial"/>
                <a:cs typeface="Arial"/>
                <a:sym typeface="Arial"/>
                <a:hlinkClick r:id="rId3"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Animated Metaphor Walkthrough</a:t>
            </a:r>
          </a:p>
        </p:txBody>
      </p:sp>
      <p:grpSp>
        <p:nvGrpSpPr>
          <p:cNvPr id="40" name="Group">
            <a:hlinkClick r:id="rId4" action="ppaction://hlinksldjump"/>
          </p:cNvPr>
          <p:cNvGrpSpPr/>
          <p:nvPr/>
        </p:nvGrpSpPr>
        <p:grpSpPr>
          <a:xfrm>
            <a:off x="6521656" y="11840205"/>
            <a:ext cx="3498724" cy="1471678"/>
            <a:chOff x="0" y="0"/>
            <a:chExt cx="3498723" cy="1471677"/>
          </a:xfrm>
        </p:grpSpPr>
        <p:sp>
          <p:nvSpPr>
            <p:cNvPr id="38" name="TextBox 9"/>
            <p:cNvSpPr txBox="1"/>
            <p:nvPr/>
          </p:nvSpPr>
          <p:spPr>
            <a:xfrm>
              <a:off x="-1" y="960901"/>
              <a:ext cx="3498725"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Learning Activities</a:t>
              </a:r>
            </a:p>
          </p:txBody>
        </p:sp>
        <p:pic>
          <p:nvPicPr>
            <p:cNvPr id="39" name="Picture 17" descr="Picture 17"/>
            <p:cNvPicPr>
              <a:picLocks noChangeAspect="1"/>
            </p:cNvPicPr>
            <p:nvPr/>
          </p:nvPicPr>
          <p:blipFill>
            <a:blip r:embed="rId6">
              <a:extLst/>
            </a:blip>
            <a:stretch>
              <a:fillRect/>
            </a:stretch>
          </p:blipFill>
          <p:spPr>
            <a:xfrm>
              <a:off x="1277968" y="0"/>
              <a:ext cx="914401" cy="908304"/>
            </a:xfrm>
            <a:prstGeom prst="rect">
              <a:avLst/>
            </a:prstGeom>
            <a:ln w="12700" cap="flat">
              <a:noFill/>
              <a:miter lim="400000"/>
            </a:ln>
            <a:effectLst>
              <a:outerShdw blurRad="292100" dist="139700" dir="2700000" rotWithShape="0">
                <a:srgbClr val="333333">
                  <a:alpha val="64999"/>
                </a:srgbClr>
              </a:outerShdw>
            </a:effectLst>
          </p:spPr>
        </p:pic>
      </p:grpSp>
      <p:grpSp>
        <p:nvGrpSpPr>
          <p:cNvPr id="43" name="Group">
            <a:hlinkClick r:id="rId7" action="ppaction://hlinksldjump"/>
          </p:cNvPr>
          <p:cNvGrpSpPr/>
          <p:nvPr/>
        </p:nvGrpSpPr>
        <p:grpSpPr>
          <a:xfrm>
            <a:off x="11295760" y="11840205"/>
            <a:ext cx="2919597" cy="1484343"/>
            <a:chOff x="0" y="0"/>
            <a:chExt cx="2919596" cy="1484342"/>
          </a:xfrm>
        </p:grpSpPr>
        <p:sp>
          <p:nvSpPr>
            <p:cNvPr id="41" name="TextBox 8"/>
            <p:cNvSpPr txBox="1"/>
            <p:nvPr/>
          </p:nvSpPr>
          <p:spPr>
            <a:xfrm>
              <a:off x="0" y="973566"/>
              <a:ext cx="2919597"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Journal Prompt</a:t>
              </a:r>
            </a:p>
          </p:txBody>
        </p:sp>
        <p:pic>
          <p:nvPicPr>
            <p:cNvPr id="42" name="Picture 16" descr="Picture 16"/>
            <p:cNvPicPr>
              <a:picLocks noChangeAspect="1"/>
            </p:cNvPicPr>
            <p:nvPr/>
          </p:nvPicPr>
          <p:blipFill>
            <a:blip r:embed="rId8">
              <a:extLst/>
            </a:blip>
            <a:stretch>
              <a:fillRect/>
            </a:stretch>
          </p:blipFill>
          <p:spPr>
            <a:xfrm>
              <a:off x="997840" y="0"/>
              <a:ext cx="914401" cy="914400"/>
            </a:xfrm>
            <a:prstGeom prst="rect">
              <a:avLst/>
            </a:prstGeom>
            <a:ln w="12700" cap="flat">
              <a:noFill/>
              <a:miter lim="400000"/>
            </a:ln>
            <a:effectLst>
              <a:outerShdw blurRad="292100" dist="139700" dir="2700000" rotWithShape="0">
                <a:srgbClr val="333333">
                  <a:alpha val="64999"/>
                </a:srgbClr>
              </a:outerShdw>
            </a:effectLst>
          </p:spPr>
        </p:pic>
      </p:grpSp>
      <p:grpSp>
        <p:nvGrpSpPr>
          <p:cNvPr id="46" name="Group">
            <a:hlinkClick r:id="rId5" action="ppaction://hlinksldjump"/>
          </p:cNvPr>
          <p:cNvGrpSpPr/>
          <p:nvPr/>
        </p:nvGrpSpPr>
        <p:grpSpPr>
          <a:xfrm>
            <a:off x="15734566" y="11840205"/>
            <a:ext cx="1898165" cy="1458901"/>
            <a:chOff x="0" y="0"/>
            <a:chExt cx="1898163" cy="1458900"/>
          </a:xfrm>
        </p:grpSpPr>
        <p:pic>
          <p:nvPicPr>
            <p:cNvPr id="44" name="Picture 30" descr="Picture 30"/>
            <p:cNvPicPr>
              <a:picLocks noChangeAspect="1"/>
            </p:cNvPicPr>
            <p:nvPr/>
          </p:nvPicPr>
          <p:blipFill>
            <a:blip r:embed="rId9">
              <a:extLst/>
            </a:blip>
            <a:stretch>
              <a:fillRect/>
            </a:stretch>
          </p:blipFill>
          <p:spPr>
            <a:xfrm>
              <a:off x="470633" y="0"/>
              <a:ext cx="914401" cy="914400"/>
            </a:xfrm>
            <a:prstGeom prst="rect">
              <a:avLst/>
            </a:prstGeom>
            <a:ln w="12700" cap="flat">
              <a:noFill/>
              <a:miter lim="400000"/>
            </a:ln>
            <a:effectLst>
              <a:outerShdw blurRad="292100" dist="139700" dir="2700000" rotWithShape="0">
                <a:srgbClr val="333333">
                  <a:alpha val="64999"/>
                </a:srgbClr>
              </a:outerShdw>
            </a:effectLst>
          </p:spPr>
        </p:pic>
        <p:sp>
          <p:nvSpPr>
            <p:cNvPr id="45" name="TextBox 34"/>
            <p:cNvSpPr txBox="1"/>
            <p:nvPr/>
          </p:nvSpPr>
          <p:spPr>
            <a:xfrm>
              <a:off x="0" y="960409"/>
              <a:ext cx="1898164" cy="498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29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Video Clip</a:t>
              </a:r>
            </a:p>
          </p:txBody>
        </p:sp>
      </p:grpSp>
      <p:sp>
        <p:nvSpPr>
          <p:cNvPr id="47" name="TextBox 42"/>
          <p:cNvSpPr txBox="1"/>
          <p:nvPr/>
        </p:nvSpPr>
        <p:spPr>
          <a:xfrm>
            <a:off x="8541265" y="10505575"/>
            <a:ext cx="730146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3000" b="1" u="sng">
                <a:solidFill>
                  <a:srgbClr val="010101"/>
                </a:solidFill>
                <a:uFill>
                  <a:solidFill>
                    <a:srgbClr val="010101"/>
                  </a:solidFill>
                </a:uFill>
                <a:latin typeface="Arial"/>
                <a:ea typeface="Arial"/>
                <a:cs typeface="Arial"/>
                <a:sym typeface="Arial"/>
                <a:hlinkClick r:id="rId3"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Single Picture Metaphor (non animated)</a:t>
            </a:r>
          </a:p>
        </p:txBody>
      </p:sp>
      <p:pic>
        <p:nvPicPr>
          <p:cNvPr id="48" name="image10.png" descr="image10.png"/>
          <p:cNvPicPr>
            <a:picLocks noChangeAspect="1"/>
          </p:cNvPicPr>
          <p:nvPr/>
        </p:nvPicPr>
        <p:blipFill>
          <a:blip r:embed="rId10">
            <a:extLst/>
          </a:blip>
          <a:stretch>
            <a:fillRect/>
          </a:stretch>
        </p:blipFill>
        <p:spPr>
          <a:xfrm>
            <a:off x="7671785" y="3155771"/>
            <a:ext cx="2437546" cy="3856692"/>
          </a:xfrm>
          <a:prstGeom prst="rect">
            <a:avLst/>
          </a:prstGeom>
          <a:ln w="12700">
            <a:miter lim="400000"/>
          </a:ln>
        </p:spPr>
      </p:pic>
      <p:pic>
        <p:nvPicPr>
          <p:cNvPr id="49" name="image9.png" descr="image9.png"/>
          <p:cNvPicPr>
            <a:picLocks noChangeAspect="1"/>
          </p:cNvPicPr>
          <p:nvPr/>
        </p:nvPicPr>
        <p:blipFill>
          <a:blip r:embed="rId11">
            <a:extLst/>
          </a:blip>
          <a:stretch>
            <a:fillRect/>
          </a:stretch>
        </p:blipFill>
        <p:spPr>
          <a:xfrm>
            <a:off x="11244390" y="4929654"/>
            <a:ext cx="5547721" cy="385669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lipping the Switch"/>
          <p:cNvSpPr txBox="1"/>
          <p:nvPr/>
        </p:nvSpPr>
        <p:spPr>
          <a:xfrm>
            <a:off x="7757954" y="485776"/>
            <a:ext cx="8576986" cy="1194366"/>
          </a:xfrm>
          <a:prstGeom prst="rect">
            <a:avLst/>
          </a:prstGeom>
          <a:ln w="12700">
            <a:miter lim="400000"/>
          </a:ln>
          <a:extLst>
            <a:ext uri="{C572A759-6A51-4108-AA02-DFA0A04FC94B}">
              <ma14:wrappingTextBoxFlag xmlns:ma14="http://schemas.microsoft.com/office/mac/drawingml/2011/main" val="1"/>
            </a:ext>
          </a:extLst>
        </p:spPr>
        <p:txBody>
          <a:bodyPr wrap="none" tIns="91439" bIns="91439">
            <a:spAutoFit/>
          </a:bodyPr>
          <a:lstStyle>
            <a:lvl1pPr defTabSz="1828800">
              <a:defRPr sz="7200" b="1">
                <a:solidFill>
                  <a:srgbClr val="000000"/>
                </a:solidFill>
                <a:effectLst>
                  <a:outerShdw blurRad="50800" dist="38100" dir="2700000" rotWithShape="0">
                    <a:srgbClr val="000000">
                      <a:alpha val="43000"/>
                    </a:srgbClr>
                  </a:outerShdw>
                </a:effectLst>
                <a:latin typeface="Arial"/>
                <a:ea typeface="Arial"/>
                <a:cs typeface="Arial"/>
                <a:sym typeface="Arial"/>
              </a:defRPr>
            </a:lvl1pPr>
          </a:lstStyle>
          <a:p>
            <a:pPr>
              <a:defRPr sz="2200">
                <a:effectLst/>
              </a:defRPr>
            </a:pPr>
            <a:r>
              <a:rPr sz="7200">
                <a:effectLst>
                  <a:outerShdw blurRad="50800" dist="38100" dir="2700000" rotWithShape="0">
                    <a:srgbClr val="000000">
                      <a:alpha val="43000"/>
                    </a:srgbClr>
                  </a:outerShdw>
                </a:effectLst>
              </a:rPr>
              <a:t>Flipping the Switch</a:t>
            </a:r>
          </a:p>
        </p:txBody>
      </p:sp>
      <p:sp>
        <p:nvSpPr>
          <p:cNvPr id="59" name="“When you flip the switch, you stop for a moment, realize that you can turn your pain into power, and move forward, committed to being resilient.”…"/>
          <p:cNvSpPr txBox="1"/>
          <p:nvPr/>
        </p:nvSpPr>
        <p:spPr>
          <a:xfrm>
            <a:off x="3962400" y="3711630"/>
            <a:ext cx="15697200" cy="579509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defRPr sz="2200" b="1">
                <a:solidFill>
                  <a:srgbClr val="000000"/>
                </a:solidFill>
                <a:latin typeface="Arial"/>
                <a:ea typeface="Arial"/>
                <a:cs typeface="Arial"/>
                <a:sym typeface="Arial"/>
              </a:defRPr>
            </a:pPr>
            <a:r>
              <a:rPr sz="6400" b="0">
                <a:effectLst>
                  <a:outerShdw blurRad="50800" dist="38100" dir="2700000" rotWithShape="0">
                    <a:srgbClr val="000000">
                      <a:alpha val="43000"/>
                    </a:srgbClr>
                  </a:outerShdw>
                </a:effectLst>
              </a:rPr>
              <a:t>“When you flip the switch, you stop for a moment, realize that you can turn your pain into power, and move forward, committed to being resilient.”</a:t>
            </a:r>
          </a:p>
          <a:p>
            <a:pPr defTabSz="1828800">
              <a:defRPr sz="2200" b="1">
                <a:solidFill>
                  <a:srgbClr val="000000"/>
                </a:solidFill>
                <a:latin typeface="Arial"/>
                <a:ea typeface="Arial"/>
                <a:cs typeface="Arial"/>
                <a:sym typeface="Arial"/>
              </a:defRPr>
            </a:pPr>
            <a:r>
              <a:rPr sz="6400">
                <a:effectLst>
                  <a:outerShdw blurRad="50800" dist="38100" dir="2700000" rotWithShape="0">
                    <a:srgbClr val="000000">
                      <a:alpha val="43000"/>
                    </a:srgbClr>
                  </a:outerShdw>
                </a:effectLst>
              </a:rPr>
              <a:t>- Christian Moore</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p:cNvSpPr/>
          <p:nvPr/>
        </p:nvSpPr>
        <p:spPr>
          <a:xfrm>
            <a:off x="3505200" y="320398"/>
            <a:ext cx="17373600" cy="12801601"/>
          </a:xfrm>
          <a:prstGeom prst="rect">
            <a:avLst/>
          </a:prstGeom>
          <a:solidFill>
            <a:srgbClr val="FFFFFF"/>
          </a:solidFill>
          <a:ln w="12700">
            <a:solidFill>
              <a:srgbClr val="000000"/>
            </a:solidFill>
          </a:ln>
          <a:effectLst>
            <a:outerShdw blurRad="101600" dist="76200" dir="2700000" rotWithShape="0">
              <a:srgbClr val="000000">
                <a:alpha val="40000"/>
              </a:srgbClr>
            </a:outerShdw>
          </a:effectLst>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sp>
        <p:nvSpPr>
          <p:cNvPr id="64" name="Flipping The Switch"/>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Flipping The Switch</a:t>
            </a:r>
          </a:p>
        </p:txBody>
      </p:sp>
      <p:sp>
        <p:nvSpPr>
          <p:cNvPr id="65" name="What is a switch?"/>
          <p:cNvSpPr txBox="1"/>
          <p:nvPr/>
        </p:nvSpPr>
        <p:spPr>
          <a:xfrm>
            <a:off x="9319186" y="2009163"/>
            <a:ext cx="475335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is a switch?  </a:t>
            </a:r>
          </a:p>
        </p:txBody>
      </p:sp>
      <p:sp>
        <p:nvSpPr>
          <p:cNvPr id="66" name="What are some examples of different types of switches?"/>
          <p:cNvSpPr txBox="1"/>
          <p:nvPr/>
        </p:nvSpPr>
        <p:spPr>
          <a:xfrm>
            <a:off x="8686800" y="9797230"/>
            <a:ext cx="7010400" cy="12347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some examples of different types of switches? </a:t>
            </a:r>
          </a:p>
        </p:txBody>
      </p:sp>
      <p:pic>
        <p:nvPicPr>
          <p:cNvPr id="67" name="image2.png" descr="image2.png"/>
          <p:cNvPicPr>
            <a:picLocks noChangeAspect="1"/>
          </p:cNvPicPr>
          <p:nvPr/>
        </p:nvPicPr>
        <p:blipFill>
          <a:blip r:embed="rId2">
            <a:extLst/>
          </a:blip>
          <a:stretch>
            <a:fillRect/>
          </a:stretch>
        </p:blipFill>
        <p:spPr>
          <a:xfrm>
            <a:off x="10058400" y="3962400"/>
            <a:ext cx="3274929" cy="5181600"/>
          </a:xfrm>
          <a:prstGeom prst="rect">
            <a:avLst/>
          </a:prstGeom>
          <a:ln w="12700">
            <a:miter lim="400000"/>
          </a:ln>
          <a:effectLst>
            <a:outerShdw blurRad="584200" dist="279400" dir="2700000" rotWithShape="0">
              <a:srgbClr val="333333">
                <a:alpha val="64999"/>
              </a:srgbClr>
            </a:outerShdw>
          </a:effectLst>
        </p:spPr>
      </p:pic>
      <p:pic>
        <p:nvPicPr>
          <p:cNvPr id="68" name="image3.png" descr="image3.png"/>
          <p:cNvPicPr>
            <a:picLocks noChangeAspect="1"/>
          </p:cNvPicPr>
          <p:nvPr/>
        </p:nvPicPr>
        <p:blipFill>
          <a:blip r:embed="rId3">
            <a:extLst/>
          </a:blip>
          <a:stretch>
            <a:fillRect/>
          </a:stretch>
        </p:blipFill>
        <p:spPr>
          <a:xfrm>
            <a:off x="15387366" y="3088242"/>
            <a:ext cx="3352801" cy="3022575"/>
          </a:xfrm>
          <a:prstGeom prst="rect">
            <a:avLst/>
          </a:prstGeom>
          <a:ln w="12700">
            <a:miter lim="400000"/>
          </a:ln>
          <a:effectLst>
            <a:outerShdw blurRad="584200" dist="279400" dir="2700000" rotWithShape="0">
              <a:srgbClr val="333333">
                <a:alpha val="64999"/>
              </a:srgbClr>
            </a:outerShdw>
          </a:effectLst>
        </p:spPr>
      </p:pic>
      <p:pic>
        <p:nvPicPr>
          <p:cNvPr id="69" name="image4.png" descr="image4.png"/>
          <p:cNvPicPr>
            <a:picLocks noChangeAspect="1"/>
          </p:cNvPicPr>
          <p:nvPr/>
        </p:nvPicPr>
        <p:blipFill>
          <a:blip r:embed="rId4">
            <a:extLst/>
          </a:blip>
          <a:stretch>
            <a:fillRect/>
          </a:stretch>
        </p:blipFill>
        <p:spPr>
          <a:xfrm>
            <a:off x="4267200" y="3414709"/>
            <a:ext cx="2369641" cy="2369641"/>
          </a:xfrm>
          <a:prstGeom prst="rect">
            <a:avLst/>
          </a:prstGeom>
          <a:ln w="12700">
            <a:miter lim="400000"/>
          </a:ln>
          <a:effectLst>
            <a:outerShdw blurRad="584200" dist="279400" dir="2700000" rotWithShape="0">
              <a:srgbClr val="333333">
                <a:alpha val="64999"/>
              </a:srgbClr>
            </a:outerShdw>
          </a:effectLst>
        </p:spPr>
      </p:pic>
      <p:pic>
        <p:nvPicPr>
          <p:cNvPr id="70" name="image5.png" descr="image5.png"/>
          <p:cNvPicPr>
            <a:picLocks noChangeAspect="1"/>
          </p:cNvPicPr>
          <p:nvPr/>
        </p:nvPicPr>
        <p:blipFill>
          <a:blip r:embed="rId5">
            <a:extLst/>
          </a:blip>
          <a:stretch>
            <a:fillRect/>
          </a:stretch>
        </p:blipFill>
        <p:spPr>
          <a:xfrm>
            <a:off x="7367769" y="5779823"/>
            <a:ext cx="1601771" cy="2990223"/>
          </a:xfrm>
          <a:prstGeom prst="rect">
            <a:avLst/>
          </a:prstGeom>
          <a:ln w="12700">
            <a:miter lim="400000"/>
          </a:ln>
          <a:effectLst>
            <a:outerShdw blurRad="584200" dist="279400" dir="2700000" rotWithShape="0">
              <a:srgbClr val="333333">
                <a:alpha val="64999"/>
              </a:srgbClr>
            </a:outerShdw>
          </a:effectLst>
        </p:spPr>
      </p:pic>
      <p:pic>
        <p:nvPicPr>
          <p:cNvPr id="71" name="image6.png" descr="image6.png"/>
          <p:cNvPicPr>
            <a:picLocks noChangeAspect="1"/>
          </p:cNvPicPr>
          <p:nvPr/>
        </p:nvPicPr>
        <p:blipFill>
          <a:blip r:embed="rId6">
            <a:extLst/>
          </a:blip>
          <a:stretch>
            <a:fillRect/>
          </a:stretch>
        </p:blipFill>
        <p:spPr>
          <a:xfrm>
            <a:off x="14666752" y="7467423"/>
            <a:ext cx="2956561" cy="1395985"/>
          </a:xfrm>
          <a:prstGeom prst="rect">
            <a:avLst/>
          </a:prstGeom>
          <a:ln w="12700">
            <a:miter lim="400000"/>
          </a:ln>
          <a:effectLst>
            <a:outerShdw blurRad="584200" dist="279400" dir="2700000" rotWithShape="0">
              <a:srgbClr val="333333">
                <a:alpha val="64999"/>
              </a:srgbClr>
            </a:outerShdw>
          </a:effectLst>
        </p:spPr>
      </p:pic>
      <p:pic>
        <p:nvPicPr>
          <p:cNvPr id="72" name="image7.png" descr="image7.png"/>
          <p:cNvPicPr>
            <a:picLocks noChangeAspect="1"/>
          </p:cNvPicPr>
          <p:nvPr/>
        </p:nvPicPr>
        <p:blipFill>
          <a:blip r:embed="rId7">
            <a:extLst/>
          </a:blip>
          <a:stretch>
            <a:fillRect/>
          </a:stretch>
        </p:blipFill>
        <p:spPr>
          <a:xfrm>
            <a:off x="4270919" y="9526118"/>
            <a:ext cx="2362201" cy="2362201"/>
          </a:xfrm>
          <a:prstGeom prst="rect">
            <a:avLst/>
          </a:prstGeom>
          <a:ln w="12700">
            <a:miter lim="400000"/>
          </a:ln>
        </p:spPr>
      </p:pic>
      <p:pic>
        <p:nvPicPr>
          <p:cNvPr id="73" name="image8.png" descr="image8.png"/>
          <p:cNvPicPr>
            <a:picLocks noChangeAspect="1"/>
          </p:cNvPicPr>
          <p:nvPr/>
        </p:nvPicPr>
        <p:blipFill>
          <a:blip r:embed="rId8">
            <a:extLst/>
          </a:blip>
          <a:stretch>
            <a:fillRect/>
          </a:stretch>
        </p:blipFill>
        <p:spPr>
          <a:xfrm>
            <a:off x="17750879" y="9629327"/>
            <a:ext cx="2206291" cy="215578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12" fill="hold" grpId="1" nodeType="click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600" fill="hold"/>
                                        <p:tgtEl>
                                          <p:spTgt spid="65"/>
                                        </p:tgtEl>
                                        <p:attrNameLst>
                                          <p:attrName>ppt_w</p:attrName>
                                        </p:attrNameLst>
                                      </p:cBhvr>
                                      <p:tavLst>
                                        <p:tav tm="0">
                                          <p:val>
                                            <p:fltVal val="0"/>
                                          </p:val>
                                        </p:tav>
                                        <p:tav tm="100000">
                                          <p:val>
                                            <p:strVal val="#ppt_w"/>
                                          </p:val>
                                        </p:tav>
                                      </p:tavLst>
                                    </p:anim>
                                    <p:anim calcmode="lin" valueType="num">
                                      <p:cBhvr>
                                        <p:cTn id="8" dur="600" fill="hold"/>
                                        <p:tgtEl>
                                          <p:spTgt spid="65"/>
                                        </p:tgtEl>
                                        <p:attrNameLst>
                                          <p:attrName>ppt_h</p:attrName>
                                        </p:attrNameLst>
                                      </p:cBhvr>
                                      <p:tavLst>
                                        <p:tav tm="0">
                                          <p:val>
                                            <p:fltVal val="0"/>
                                          </p:val>
                                        </p:tav>
                                        <p:tav tm="100000">
                                          <p:val>
                                            <p:strVal val="#ppt_h"/>
                                          </p:val>
                                        </p:tav>
                                      </p:tavLst>
                                    </p:anim>
                                    <p:anim calcmode="lin" valueType="num">
                                      <p:cBhvr>
                                        <p:cTn id="9" dur="600" fill="hold"/>
                                        <p:tgtEl>
                                          <p:spTgt spid="65"/>
                                        </p:tgtEl>
                                        <p:attrNameLst>
                                          <p:attrName>ppt_x</p:attrName>
                                        </p:attrNameLst>
                                      </p:cBhvr>
                                      <p:tavLst>
                                        <p:tav tm="0" fmla="#ppt_x+(cos(-2*pi*(1-$))*-#ppt_x-sin(-2*pi*(1-$))*(1-#ppt_y))*(1-$)">
                                          <p:val>
                                            <p:fltVal val="0"/>
                                          </p:val>
                                        </p:tav>
                                        <p:tav tm="100000">
                                          <p:val>
                                            <p:fltVal val="1"/>
                                          </p:val>
                                        </p:tav>
                                      </p:tavLst>
                                    </p:anim>
                                    <p:anim calcmode="lin" valueType="num">
                                      <p:cBhvr>
                                        <p:cTn id="10" dur="600" fill="hold"/>
                                        <p:tgtEl>
                                          <p:spTgt spid="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67"/>
                                        </p:tgtEl>
                                        <p:attrNameLst>
                                          <p:attrName>style.visibility</p:attrName>
                                        </p:attrNameLst>
                                      </p:cBhvr>
                                      <p:to>
                                        <p:strVal val="visible"/>
                                      </p:to>
                                    </p:se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3" nodeType="clickEffect">
                                  <p:stCondLst>
                                    <p:cond delay="0"/>
                                  </p:stCondLst>
                                  <p:iterate>
                                    <p:tmAbs val="0"/>
                                  </p:iterate>
                                  <p:childTnLst>
                                    <p:set>
                                      <p:cBhvr>
                                        <p:cTn id="20" fill="hold"/>
                                        <p:tgtEl>
                                          <p:spTgt spid="66"/>
                                        </p:tgtEl>
                                        <p:attrNameLst>
                                          <p:attrName>style.visibility</p:attrName>
                                        </p:attrNameLst>
                                      </p:cBhvr>
                                      <p:to>
                                        <p:strVal val="visible"/>
                                      </p:to>
                                    </p:set>
                                    <p:anim calcmode="lin" valueType="num">
                                      <p:cBhvr>
                                        <p:cTn id="21" dur="1000" fill="hold"/>
                                        <p:tgtEl>
                                          <p:spTgt spid="66"/>
                                        </p:tgtEl>
                                        <p:attrNameLst>
                                          <p:attrName>ppt_x</p:attrName>
                                        </p:attrNameLst>
                                      </p:cBhvr>
                                      <p:tavLst>
                                        <p:tav tm="0">
                                          <p:val>
                                            <p:strVal val="#ppt_x"/>
                                          </p:val>
                                        </p:tav>
                                        <p:tav tm="100000">
                                          <p:val>
                                            <p:strVal val="#ppt_x"/>
                                          </p:val>
                                        </p:tav>
                                      </p:tavLst>
                                    </p:anim>
                                    <p:anim calcmode="lin" valueType="num">
                                      <p:cBhvr>
                                        <p:cTn id="22" dur="1000" fill="hold"/>
                                        <p:tgtEl>
                                          <p:spTgt spid="66"/>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4" nodeType="afterEffect">
                                  <p:stCondLst>
                                    <p:cond delay="0"/>
                                  </p:stCondLst>
                                  <p:iterate>
                                    <p:tmAbs val="0"/>
                                  </p:iterate>
                                  <p:childTnLst>
                                    <p:set>
                                      <p:cBhvr>
                                        <p:cTn id="25" fill="hold"/>
                                        <p:tgtEl>
                                          <p:spTgt spid="68"/>
                                        </p:tgtEl>
                                        <p:attrNameLst>
                                          <p:attrName>style.visibility</p:attrName>
                                        </p:attrNameLst>
                                      </p:cBhvr>
                                      <p:to>
                                        <p:strVal val="visible"/>
                                      </p:to>
                                    </p:se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15" presetClass="entr" presetSubtype="0" fill="hold" grpId="5" nodeType="afterEffect">
                                  <p:stCondLst>
                                    <p:cond delay="0"/>
                                  </p:stCondLst>
                                  <p:iterate>
                                    <p:tmAbs val="0"/>
                                  </p:iterate>
                                  <p:childTnLst>
                                    <p:set>
                                      <p:cBhvr>
                                        <p:cTn id="30" fill="hold"/>
                                        <p:tgtEl>
                                          <p:spTgt spid="69"/>
                                        </p:tgtEl>
                                        <p:attrNameLst>
                                          <p:attrName>style.visibility</p:attrName>
                                        </p:attrNameLst>
                                      </p:cBhvr>
                                      <p:to>
                                        <p:strVal val="visible"/>
                                      </p:to>
                                    </p:set>
                                    <p:anim calcmode="lin" valueType="num">
                                      <p:cBhvr>
                                        <p:cTn id="31" dur="1000" fill="hold"/>
                                        <p:tgtEl>
                                          <p:spTgt spid="69"/>
                                        </p:tgtEl>
                                        <p:attrNameLst>
                                          <p:attrName>ppt_w</p:attrName>
                                        </p:attrNameLst>
                                      </p:cBhvr>
                                      <p:tavLst>
                                        <p:tav tm="0">
                                          <p:val>
                                            <p:fltVal val="0"/>
                                          </p:val>
                                        </p:tav>
                                        <p:tav tm="100000">
                                          <p:val>
                                            <p:strVal val="#ppt_w"/>
                                          </p:val>
                                        </p:tav>
                                      </p:tavLst>
                                    </p:anim>
                                    <p:anim calcmode="lin" valueType="num">
                                      <p:cBhvr>
                                        <p:cTn id="32" dur="1000" fill="hold"/>
                                        <p:tgtEl>
                                          <p:spTgt spid="69"/>
                                        </p:tgtEl>
                                        <p:attrNameLst>
                                          <p:attrName>ppt_h</p:attrName>
                                        </p:attrNameLst>
                                      </p:cBhvr>
                                      <p:tavLst>
                                        <p:tav tm="0">
                                          <p:val>
                                            <p:fltVal val="0"/>
                                          </p:val>
                                        </p:tav>
                                        <p:tav tm="100000">
                                          <p:val>
                                            <p:strVal val="#ppt_h"/>
                                          </p:val>
                                        </p:tav>
                                      </p:tavLst>
                                    </p:anim>
                                    <p:anim calcmode="lin" valueType="num">
                                      <p:cBhvr>
                                        <p:cTn id="33"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3000"/>
                            </p:stCondLst>
                            <p:childTnLst>
                              <p:par>
                                <p:cTn id="36" presetID="2" presetClass="entr" presetSubtype="4" fill="hold" grpId="6" nodeType="afterEffect">
                                  <p:stCondLst>
                                    <p:cond delay="0"/>
                                  </p:stCondLst>
                                  <p:iterate>
                                    <p:tmAbs val="0"/>
                                  </p:iterate>
                                  <p:childTnLst>
                                    <p:set>
                                      <p:cBhvr>
                                        <p:cTn id="37" fill="hold"/>
                                        <p:tgtEl>
                                          <p:spTgt spid="70"/>
                                        </p:tgtEl>
                                        <p:attrNameLst>
                                          <p:attrName>style.visibility</p:attrName>
                                        </p:attrNameLst>
                                      </p:cBhvr>
                                      <p:to>
                                        <p:strVal val="visible"/>
                                      </p:to>
                                    </p:set>
                                    <p:anim calcmode="lin" valueType="num">
                                      <p:cBhvr>
                                        <p:cTn id="38" dur="500" fill="hold"/>
                                        <p:tgtEl>
                                          <p:spTgt spid="70"/>
                                        </p:tgtEl>
                                        <p:attrNameLst>
                                          <p:attrName>ppt_x</p:attrName>
                                        </p:attrNameLst>
                                      </p:cBhvr>
                                      <p:tavLst>
                                        <p:tav tm="0">
                                          <p:val>
                                            <p:strVal val="#ppt_x"/>
                                          </p:val>
                                        </p:tav>
                                        <p:tav tm="100000">
                                          <p:val>
                                            <p:strVal val="#ppt_x"/>
                                          </p:val>
                                        </p:tav>
                                      </p:tavLst>
                                    </p:anim>
                                    <p:anim calcmode="lin" valueType="num">
                                      <p:cBhvr>
                                        <p:cTn id="39" dur="500" fill="hold"/>
                                        <p:tgtEl>
                                          <p:spTgt spid="70"/>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9" presetClass="entr" presetSubtype="10" fill="hold" grpId="7" nodeType="afterEffect">
                                  <p:stCondLst>
                                    <p:cond delay="0"/>
                                  </p:stCondLst>
                                  <p:iterate>
                                    <p:tmAbs val="0"/>
                                  </p:iterate>
                                  <p:childTnLst>
                                    <p:set>
                                      <p:cBhvr>
                                        <p:cTn id="42" fill="hold"/>
                                        <p:tgtEl>
                                          <p:spTgt spid="72"/>
                                        </p:tgtEl>
                                        <p:attrNameLst>
                                          <p:attrName>style.visibility</p:attrName>
                                        </p:attrNameLst>
                                      </p:cBhvr>
                                      <p:to>
                                        <p:strVal val="visible"/>
                                      </p:to>
                                    </p:set>
                                    <p:anim calcmode="lin" valueType="num">
                                      <p:cBhvr>
                                        <p:cTn id="43" dur="2000" fill="hold"/>
                                        <p:tgtEl>
                                          <p:spTgt spid="72"/>
                                        </p:tgtEl>
                                        <p:attrNameLst>
                                          <p:attrName>ppt_w</p:attrName>
                                        </p:attrNameLst>
                                      </p:cBhvr>
                                      <p:tavLst>
                                        <p:tav tm="0" fmla="#ppt_w*sin(2.5*pi*$)">
                                          <p:val>
                                            <p:fltVal val="0"/>
                                          </p:val>
                                        </p:tav>
                                        <p:tav tm="100000">
                                          <p:val>
                                            <p:fltVal val="1"/>
                                          </p:val>
                                        </p:tav>
                                      </p:tavLst>
                                    </p:anim>
                                    <p:anim calcmode="lin" valueType="num">
                                      <p:cBhvr>
                                        <p:cTn id="44" dur="2000" fill="hold"/>
                                        <p:tgtEl>
                                          <p:spTgt spid="72"/>
                                        </p:tgtEl>
                                        <p:attrNameLst>
                                          <p:attrName>ppt_h</p:attrName>
                                        </p:attrNameLst>
                                      </p:cBhvr>
                                      <p:tavLst>
                                        <p:tav tm="0">
                                          <p:val>
                                            <p:strVal val="#ppt_h"/>
                                          </p:val>
                                        </p:tav>
                                        <p:tav tm="100000">
                                          <p:val>
                                            <p:strVal val="#ppt_h"/>
                                          </p:val>
                                        </p:tav>
                                      </p:tavLst>
                                    </p:anim>
                                  </p:childTnLst>
                                </p:cTn>
                              </p:par>
                            </p:childTnLst>
                          </p:cTn>
                        </p:par>
                        <p:par>
                          <p:cTn id="45" fill="hold">
                            <p:stCondLst>
                              <p:cond delay="5500"/>
                            </p:stCondLst>
                            <p:childTnLst>
                              <p:par>
                                <p:cTn id="46" presetID="15" presetClass="entr" presetSubtype="9" fill="hold" grpId="8" nodeType="afterEffect">
                                  <p:stCondLst>
                                    <p:cond delay="0"/>
                                  </p:stCondLst>
                                  <p:iterate>
                                    <p:tmAbs val="0"/>
                                  </p:iterate>
                                  <p:childTnLst>
                                    <p:set>
                                      <p:cBhvr>
                                        <p:cTn id="47" fill="hold"/>
                                        <p:tgtEl>
                                          <p:spTgt spid="73"/>
                                        </p:tgtEl>
                                        <p:attrNameLst>
                                          <p:attrName>style.visibility</p:attrName>
                                        </p:attrNameLst>
                                      </p:cBhvr>
                                      <p:to>
                                        <p:strVal val="visible"/>
                                      </p:to>
                                    </p:set>
                                    <p:anim calcmode="lin" valueType="num">
                                      <p:cBhvr>
                                        <p:cTn id="48" dur="1000" fill="hold"/>
                                        <p:tgtEl>
                                          <p:spTgt spid="73"/>
                                        </p:tgtEl>
                                        <p:attrNameLst>
                                          <p:attrName>ppt_w</p:attrName>
                                        </p:attrNameLst>
                                      </p:cBhvr>
                                      <p:tavLst>
                                        <p:tav tm="0">
                                          <p:val>
                                            <p:fltVal val="0"/>
                                          </p:val>
                                        </p:tav>
                                        <p:tav tm="100000">
                                          <p:val>
                                            <p:strVal val="#ppt_w"/>
                                          </p:val>
                                        </p:tav>
                                      </p:tavLst>
                                    </p:anim>
                                    <p:anim calcmode="lin" valueType="num">
                                      <p:cBhvr>
                                        <p:cTn id="49" dur="1000" fill="hold"/>
                                        <p:tgtEl>
                                          <p:spTgt spid="73"/>
                                        </p:tgtEl>
                                        <p:attrNameLst>
                                          <p:attrName>ppt_h</p:attrName>
                                        </p:attrNameLst>
                                      </p:cBhvr>
                                      <p:tavLst>
                                        <p:tav tm="0">
                                          <p:val>
                                            <p:fltVal val="0"/>
                                          </p:val>
                                        </p:tav>
                                        <p:tav tm="100000">
                                          <p:val>
                                            <p:strVal val="#ppt_h"/>
                                          </p:val>
                                        </p:tav>
                                      </p:tavLst>
                                    </p:anim>
                                    <p:anim calcmode="lin" valueType="num">
                                      <p:cBhvr>
                                        <p:cTn id="50"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6500"/>
                            </p:stCondLst>
                            <p:childTnLst>
                              <p:par>
                                <p:cTn id="53" presetID="15" presetClass="entr" presetSubtype="9" fill="hold" grpId="9" nodeType="afterEffect">
                                  <p:stCondLst>
                                    <p:cond delay="0"/>
                                  </p:stCondLst>
                                  <p:iterate>
                                    <p:tmAbs val="0"/>
                                  </p:iterate>
                                  <p:childTnLst>
                                    <p:set>
                                      <p:cBhvr>
                                        <p:cTn id="54" fill="hold"/>
                                        <p:tgtEl>
                                          <p:spTgt spid="71"/>
                                        </p:tgtEl>
                                        <p:attrNameLst>
                                          <p:attrName>style.visibility</p:attrName>
                                        </p:attrNameLst>
                                      </p:cBhvr>
                                      <p:to>
                                        <p:strVal val="visible"/>
                                      </p:to>
                                    </p:set>
                                    <p:anim calcmode="lin" valueType="num">
                                      <p:cBhvr>
                                        <p:cTn id="55" dur="1000" fill="hold"/>
                                        <p:tgtEl>
                                          <p:spTgt spid="71"/>
                                        </p:tgtEl>
                                        <p:attrNameLst>
                                          <p:attrName>ppt_w</p:attrName>
                                        </p:attrNameLst>
                                      </p:cBhvr>
                                      <p:tavLst>
                                        <p:tav tm="0">
                                          <p:val>
                                            <p:fltVal val="0"/>
                                          </p:val>
                                        </p:tav>
                                        <p:tav tm="100000">
                                          <p:val>
                                            <p:strVal val="#ppt_w"/>
                                          </p:val>
                                        </p:tav>
                                      </p:tavLst>
                                    </p:anim>
                                    <p:anim calcmode="lin" valueType="num">
                                      <p:cBhvr>
                                        <p:cTn id="56" dur="1000" fill="hold"/>
                                        <p:tgtEl>
                                          <p:spTgt spid="71"/>
                                        </p:tgtEl>
                                        <p:attrNameLst>
                                          <p:attrName>ppt_h</p:attrName>
                                        </p:attrNameLst>
                                      </p:cBhvr>
                                      <p:tavLst>
                                        <p:tav tm="0">
                                          <p:val>
                                            <p:fltVal val="0"/>
                                          </p:val>
                                        </p:tav>
                                        <p:tav tm="100000">
                                          <p:val>
                                            <p:strVal val="#ppt_h"/>
                                          </p:val>
                                        </p:tav>
                                      </p:tavLst>
                                    </p:anim>
                                    <p:anim calcmode="lin" valueType="num">
                                      <p:cBhvr>
                                        <p:cTn id="57"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advAuto="0"/>
      <p:bldP spid="66" grpId="3" animBg="1" advAuto="0"/>
      <p:bldP spid="67" grpId="2" animBg="1" advAuto="0"/>
      <p:bldP spid="68" grpId="4" animBg="1" advAuto="0"/>
      <p:bldP spid="69" grpId="5" animBg="1" advAuto="0"/>
      <p:bldP spid="70" grpId="6" animBg="1" advAuto="0"/>
      <p:bldP spid="71" grpId="9" animBg="1" advAuto="0"/>
      <p:bldP spid="72" grpId="7" animBg="1" advAuto="0"/>
      <p:bldP spid="73"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p:cNvSpPr/>
          <p:nvPr/>
        </p:nvSpPr>
        <p:spPr>
          <a:xfrm>
            <a:off x="3505200" y="320398"/>
            <a:ext cx="17373600" cy="12801601"/>
          </a:xfrm>
          <a:prstGeom prst="rect">
            <a:avLst/>
          </a:prstGeom>
          <a:solidFill>
            <a:srgbClr val="FFFFFF"/>
          </a:solidFill>
          <a:ln w="12700">
            <a:solidFill>
              <a:srgbClr val="000000"/>
            </a:solidFill>
          </a:ln>
          <a:effectLst>
            <a:outerShdw blurRad="101600" dist="76200" dir="2700000" rotWithShape="0">
              <a:srgbClr val="000000">
                <a:alpha val="40000"/>
              </a:srgbClr>
            </a:outerShdw>
          </a:effectLst>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pic>
        <p:nvPicPr>
          <p:cNvPr id="76" name="image9.png" descr="image9.png"/>
          <p:cNvPicPr>
            <a:picLocks noChangeAspect="1"/>
          </p:cNvPicPr>
          <p:nvPr/>
        </p:nvPicPr>
        <p:blipFill>
          <a:blip r:embed="rId2">
            <a:alphaModFix amt="53496"/>
            <a:extLst/>
          </a:blip>
          <a:stretch>
            <a:fillRect/>
          </a:stretch>
        </p:blipFill>
        <p:spPr>
          <a:xfrm>
            <a:off x="8229600" y="1981200"/>
            <a:ext cx="13039344" cy="9064753"/>
          </a:xfrm>
          <a:prstGeom prst="rect">
            <a:avLst/>
          </a:prstGeom>
          <a:ln w="12700">
            <a:miter lim="400000"/>
          </a:ln>
        </p:spPr>
      </p:pic>
      <p:sp>
        <p:nvSpPr>
          <p:cNvPr id="77" name="Flipping The Switch"/>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Flipping The Switch</a:t>
            </a:r>
          </a:p>
        </p:txBody>
      </p:sp>
      <p:pic>
        <p:nvPicPr>
          <p:cNvPr id="78" name="image2.png" descr="image2.png"/>
          <p:cNvPicPr>
            <a:picLocks noChangeAspect="1"/>
          </p:cNvPicPr>
          <p:nvPr/>
        </p:nvPicPr>
        <p:blipFill>
          <a:blip r:embed="rId3">
            <a:extLst/>
          </a:blip>
          <a:stretch>
            <a:fillRect/>
          </a:stretch>
        </p:blipFill>
        <p:spPr>
          <a:xfrm>
            <a:off x="10067766" y="3962400"/>
            <a:ext cx="3274929" cy="5181600"/>
          </a:xfrm>
          <a:prstGeom prst="rect">
            <a:avLst/>
          </a:prstGeom>
          <a:ln w="12700">
            <a:miter lim="400000"/>
          </a:ln>
          <a:effectLst>
            <a:outerShdw blurRad="584200" dist="279400" dir="2700000" rotWithShape="0">
              <a:srgbClr val="333333">
                <a:alpha val="64999"/>
              </a:srgbClr>
            </a:outerShdw>
          </a:effectLst>
        </p:spPr>
      </p:pic>
      <p:pic>
        <p:nvPicPr>
          <p:cNvPr id="79" name="image2.png" descr="image2.png"/>
          <p:cNvPicPr>
            <a:picLocks noChangeAspect="1"/>
          </p:cNvPicPr>
          <p:nvPr/>
        </p:nvPicPr>
        <p:blipFill>
          <a:blip r:embed="rId3">
            <a:extLst/>
          </a:blip>
          <a:stretch>
            <a:fillRect/>
          </a:stretch>
        </p:blipFill>
        <p:spPr>
          <a:xfrm>
            <a:off x="4724400" y="4799903"/>
            <a:ext cx="4912832" cy="7773097"/>
          </a:xfrm>
          <a:prstGeom prst="rect">
            <a:avLst/>
          </a:prstGeom>
          <a:ln w="12700">
            <a:miter lim="400000"/>
          </a:ln>
          <a:effectLst>
            <a:outerShdw blurRad="584200" dist="279400" dir="2700000" rotWithShape="0">
              <a:srgbClr val="333333">
                <a:alpha val="64999"/>
              </a:srgbClr>
            </a:outerShdw>
          </a:effectLst>
        </p:spPr>
      </p:pic>
      <p:sp>
        <p:nvSpPr>
          <p:cNvPr id="80" name="What happens when you flip a light switch in a room?"/>
          <p:cNvSpPr txBox="1"/>
          <p:nvPr/>
        </p:nvSpPr>
        <p:spPr>
          <a:xfrm>
            <a:off x="9794478" y="4249649"/>
            <a:ext cx="6579035" cy="12347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happens when you flip a light switch in a room? </a:t>
            </a:r>
          </a:p>
        </p:txBody>
      </p:sp>
      <p:sp>
        <p:nvSpPr>
          <p:cNvPr id="81" name="What are the advantages of having the light on?"/>
          <p:cNvSpPr txBox="1"/>
          <p:nvPr/>
        </p:nvSpPr>
        <p:spPr>
          <a:xfrm>
            <a:off x="9817428" y="5896214"/>
            <a:ext cx="7084675" cy="12347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the advantages of having the light on? </a:t>
            </a:r>
          </a:p>
        </p:txBody>
      </p:sp>
      <p:sp>
        <p:nvSpPr>
          <p:cNvPr id="82" name="Have you ever seen a cartoon character that has an idea?…"/>
          <p:cNvSpPr txBox="1"/>
          <p:nvPr/>
        </p:nvSpPr>
        <p:spPr>
          <a:xfrm>
            <a:off x="9857924" y="7545186"/>
            <a:ext cx="8095209" cy="23015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000000"/>
                </a:solidFill>
                <a:latin typeface="Arial"/>
                <a:ea typeface="Arial"/>
                <a:cs typeface="Arial"/>
                <a:sym typeface="Arial"/>
              </a:defRPr>
            </a:pPr>
            <a:r>
              <a:t>Have you ever seen a cartoon character that has an idea?  </a:t>
            </a:r>
          </a:p>
          <a:p>
            <a:pPr algn="l" defTabSz="1828800">
              <a:defRPr sz="3600" b="1">
                <a:solidFill>
                  <a:srgbClr val="000000"/>
                </a:solidFill>
                <a:latin typeface="Arial"/>
                <a:ea typeface="Arial"/>
                <a:cs typeface="Arial"/>
                <a:sym typeface="Arial"/>
              </a:defRPr>
            </a:pPr>
            <a:r>
              <a:t>How do they illustrate that idea?  Why?   </a:t>
            </a:r>
          </a:p>
        </p:txBody>
      </p:sp>
      <p:pic>
        <p:nvPicPr>
          <p:cNvPr id="83" name="image11.png" descr="image11.png"/>
          <p:cNvPicPr>
            <a:picLocks noChangeAspect="1"/>
          </p:cNvPicPr>
          <p:nvPr/>
        </p:nvPicPr>
        <p:blipFill>
          <a:blip r:embed="rId4">
            <a:extLst/>
          </a:blip>
          <a:stretch>
            <a:fillRect/>
          </a:stretch>
        </p:blipFill>
        <p:spPr>
          <a:xfrm>
            <a:off x="16791953" y="2005401"/>
            <a:ext cx="3755137" cy="5760721"/>
          </a:xfrm>
          <a:prstGeom prst="rect">
            <a:avLst/>
          </a:prstGeom>
          <a:ln w="12700">
            <a:miter lim="400000"/>
          </a:ln>
        </p:spPr>
      </p:pic>
      <p:pic>
        <p:nvPicPr>
          <p:cNvPr id="84" name="image9.png" descr="image9.png"/>
          <p:cNvPicPr>
            <a:picLocks noChangeAspect="1"/>
          </p:cNvPicPr>
          <p:nvPr/>
        </p:nvPicPr>
        <p:blipFill>
          <a:blip r:embed="rId2">
            <a:extLst/>
          </a:blip>
          <a:stretch>
            <a:fillRect/>
          </a:stretch>
        </p:blipFill>
        <p:spPr>
          <a:xfrm>
            <a:off x="8242300" y="1981200"/>
            <a:ext cx="13039344" cy="9064753"/>
          </a:xfrm>
          <a:prstGeom prst="rect">
            <a:avLst/>
          </a:prstGeom>
          <a:ln w="12700">
            <a:miter lim="400000"/>
          </a:ln>
        </p:spPr>
      </p:pic>
      <p:pic>
        <p:nvPicPr>
          <p:cNvPr id="85" name="image10.png" descr="image10.png"/>
          <p:cNvPicPr>
            <a:picLocks noChangeAspect="1"/>
          </p:cNvPicPr>
          <p:nvPr/>
        </p:nvPicPr>
        <p:blipFill>
          <a:blip r:embed="rId5">
            <a:extLst/>
          </a:blip>
          <a:stretch>
            <a:fillRect/>
          </a:stretch>
        </p:blipFill>
        <p:spPr>
          <a:xfrm>
            <a:off x="4699000" y="4799903"/>
            <a:ext cx="4912832" cy="77730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1500" fill="hold"/>
                                        <p:tgtEl>
                                          <p:spTgt spid="78"/>
                                        </p:tgtEl>
                                      </p:cBhvr>
                                      <p:by x="150000" y="150000"/>
                                    </p:animScale>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186192 0.155548" pathEditMode="relative">
                                      <p:cBhvr>
                                        <p:cTn id="9" dur="1250" fill="hold"/>
                                        <p:tgtEl>
                                          <p:spTgt spid="78"/>
                                        </p:tgtEl>
                                        <p:attrNameLst>
                                          <p:attrName>ppt_x</p:attrName>
                                          <p:attrName>ppt_y</p:attrName>
                                        </p:attrNameLst>
                                      </p:cBhvr>
                                    </p:animMotion>
                                  </p:childTnLst>
                                </p:cTn>
                              </p:par>
                            </p:childTnLst>
                          </p:cTn>
                        </p:par>
                        <p:par>
                          <p:cTn id="10" fill="hold">
                            <p:stCondLst>
                              <p:cond delay="1250"/>
                            </p:stCondLst>
                            <p:childTnLst>
                              <p:par>
                                <p:cTn id="11" presetID="9" presetClass="entr" fill="hold" grpId="3" nodeType="afterEffect">
                                  <p:stCondLst>
                                    <p:cond delay="0"/>
                                  </p:stCondLst>
                                  <p:iterate>
                                    <p:tmAbs val="0"/>
                                  </p:iterate>
                                  <p:childTnLst>
                                    <p:set>
                                      <p:cBhvr>
                                        <p:cTn id="12" fill="hold"/>
                                        <p:tgtEl>
                                          <p:spTgt spid="79"/>
                                        </p:tgtEl>
                                        <p:attrNameLst>
                                          <p:attrName>style.visibility</p:attrName>
                                        </p:attrNameLst>
                                      </p:cBhvr>
                                      <p:to>
                                        <p:strVal val="visible"/>
                                      </p:to>
                                    </p:set>
                                    <p:animEffect transition="in" filter="dissolve">
                                      <p:cBhvr>
                                        <p:cTn id="13" dur="400"/>
                                        <p:tgtEl>
                                          <p:spTgt spid="79"/>
                                        </p:tgtEl>
                                      </p:cBhvr>
                                    </p:animEffect>
                                  </p:childTnLst>
                                </p:cTn>
                              </p:par>
                            </p:childTnLst>
                          </p:cTn>
                        </p:par>
                        <p:par>
                          <p:cTn id="14" fill="hold">
                            <p:stCondLst>
                              <p:cond delay="1650"/>
                            </p:stCondLst>
                            <p:childTnLst>
                              <p:par>
                                <p:cTn id="15" presetID="15" presetClass="entr" presetSubtype="12" fill="hold" grpId="4" nodeType="afterEffect">
                                  <p:stCondLst>
                                    <p:cond delay="0"/>
                                  </p:stCondLst>
                                  <p:iterate>
                                    <p:tmAbs val="0"/>
                                  </p:iterate>
                                  <p:childTnLst>
                                    <p:set>
                                      <p:cBhvr>
                                        <p:cTn id="16" fill="hold"/>
                                        <p:tgtEl>
                                          <p:spTgt spid="80"/>
                                        </p:tgtEl>
                                        <p:attrNameLst>
                                          <p:attrName>style.visibility</p:attrName>
                                        </p:attrNameLst>
                                      </p:cBhvr>
                                      <p:to>
                                        <p:strVal val="visible"/>
                                      </p:to>
                                    </p:set>
                                    <p:anim calcmode="lin" valueType="num">
                                      <p:cBhvr>
                                        <p:cTn id="17" dur="1000" fill="hold"/>
                                        <p:tgtEl>
                                          <p:spTgt spid="80"/>
                                        </p:tgtEl>
                                        <p:attrNameLst>
                                          <p:attrName>ppt_w</p:attrName>
                                        </p:attrNameLst>
                                      </p:cBhvr>
                                      <p:tavLst>
                                        <p:tav tm="0">
                                          <p:val>
                                            <p:fltVal val="0"/>
                                          </p:val>
                                        </p:tav>
                                        <p:tav tm="100000">
                                          <p:val>
                                            <p:strVal val="#ppt_w"/>
                                          </p:val>
                                        </p:tav>
                                      </p:tavLst>
                                    </p:anim>
                                    <p:anim calcmode="lin" valueType="num">
                                      <p:cBhvr>
                                        <p:cTn id="18" dur="1000" fill="hold"/>
                                        <p:tgtEl>
                                          <p:spTgt spid="80"/>
                                        </p:tgtEl>
                                        <p:attrNameLst>
                                          <p:attrName>ppt_h</p:attrName>
                                        </p:attrNameLst>
                                      </p:cBhvr>
                                      <p:tavLst>
                                        <p:tav tm="0">
                                          <p:val>
                                            <p:fltVal val="0"/>
                                          </p:val>
                                        </p:tav>
                                        <p:tav tm="100000">
                                          <p:val>
                                            <p:strVal val="#ppt_h"/>
                                          </p:val>
                                        </p:tav>
                                      </p:tavLst>
                                    </p:anim>
                                    <p:anim calcmode="lin" valueType="num">
                                      <p:cBhvr>
                                        <p:cTn id="19"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5" nodeType="clickEffect">
                                  <p:stCondLst>
                                    <p:cond delay="0"/>
                                  </p:stCondLst>
                                  <p:iterate>
                                    <p:tmAbs val="0"/>
                                  </p:iterate>
                                  <p:childTnLst>
                                    <p:set>
                                      <p:cBhvr>
                                        <p:cTn id="24" fill="hold"/>
                                        <p:tgtEl>
                                          <p:spTgt spid="85"/>
                                        </p:tgtEl>
                                        <p:attrNameLst>
                                          <p:attrName>style.visibility</p:attrName>
                                        </p:attrNameLst>
                                      </p:cBhvr>
                                      <p:to>
                                        <p:strVal val="visible"/>
                                      </p:to>
                                    </p:set>
                                    <p:animEffect transition="in" filter="wipe(down)">
                                      <p:cBhvr>
                                        <p:cTn id="25" dur="500"/>
                                        <p:tgtEl>
                                          <p:spTgt spid="85"/>
                                        </p:tgtEl>
                                      </p:cBhvr>
                                    </p:animEffect>
                                  </p:childTnLst>
                                </p:cTn>
                              </p:par>
                            </p:childTnLst>
                          </p:cTn>
                        </p:par>
                        <p:par>
                          <p:cTn id="26" fill="hold">
                            <p:stCondLst>
                              <p:cond delay="500"/>
                            </p:stCondLst>
                            <p:childTnLst>
                              <p:par>
                                <p:cTn id="27" presetID="9" presetClass="entr" fill="hold" grpId="6" nodeType="afterEffect">
                                  <p:stCondLst>
                                    <p:cond delay="0"/>
                                  </p:stCondLst>
                                  <p:iterate>
                                    <p:tmAbs val="0"/>
                                  </p:iterate>
                                  <p:childTnLst>
                                    <p:set>
                                      <p:cBhvr>
                                        <p:cTn id="28" fill="hold"/>
                                        <p:tgtEl>
                                          <p:spTgt spid="76"/>
                                        </p:tgtEl>
                                        <p:attrNameLst>
                                          <p:attrName>style.visibility</p:attrName>
                                        </p:attrNameLst>
                                      </p:cBhvr>
                                      <p:to>
                                        <p:strVal val="visible"/>
                                      </p:to>
                                    </p:set>
                                    <p:animEffect transition="in" filter="dissolve">
                                      <p:cBhvr>
                                        <p:cTn id="29" dur="700"/>
                                        <p:tgtEl>
                                          <p:spTgt spid="76"/>
                                        </p:tgtEl>
                                      </p:cBhvr>
                                    </p:animEffect>
                                  </p:childTnLst>
                                </p:cTn>
                              </p:par>
                            </p:childTnLst>
                          </p:cTn>
                        </p:par>
                        <p:par>
                          <p:cTn id="30" fill="hold">
                            <p:stCondLst>
                              <p:cond delay="1200"/>
                            </p:stCondLst>
                            <p:childTnLst>
                              <p:par>
                                <p:cTn id="31" presetID="22" presetClass="entr" presetSubtype="4" fill="hold" grpId="7" nodeType="afterEffect">
                                  <p:stCondLst>
                                    <p:cond delay="0"/>
                                  </p:stCondLst>
                                  <p:iterate>
                                    <p:tmAbs val="0"/>
                                  </p:iterate>
                                  <p:childTnLst>
                                    <p:set>
                                      <p:cBhvr>
                                        <p:cTn id="32" fill="hold"/>
                                        <p:tgtEl>
                                          <p:spTgt spid="84"/>
                                        </p:tgtEl>
                                        <p:attrNameLst>
                                          <p:attrName>style.visibility</p:attrName>
                                        </p:attrNameLst>
                                      </p:cBhvr>
                                      <p:to>
                                        <p:strVal val="visible"/>
                                      </p:to>
                                    </p:set>
                                    <p:animEffect transition="in" filter="wipe(down)">
                                      <p:cBhvr>
                                        <p:cTn id="33" dur="200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8" nodeType="clickEffect">
                                  <p:stCondLst>
                                    <p:cond delay="0"/>
                                  </p:stCondLst>
                                  <p:iterate>
                                    <p:tmAbs val="0"/>
                                  </p:iterate>
                                  <p:childTnLst>
                                    <p:set>
                                      <p:cBhvr>
                                        <p:cTn id="37" fill="hold"/>
                                        <p:tgtEl>
                                          <p:spTgt spid="81"/>
                                        </p:tgtEl>
                                        <p:attrNameLst>
                                          <p:attrName>style.visibility</p:attrName>
                                        </p:attrNameLst>
                                      </p:cBhvr>
                                      <p:to>
                                        <p:strVal val="visible"/>
                                      </p:to>
                                    </p:se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fill="hold" grpId="9" nodeType="clickEffect">
                                  <p:stCondLst>
                                    <p:cond delay="0"/>
                                  </p:stCondLst>
                                  <p:iterate>
                                    <p:tmAbs val="0"/>
                                  </p:iterate>
                                  <p:childTnLst>
                                    <p:animEffect transition="out" filter="dissolve">
                                      <p:cBhvr>
                                        <p:cTn id="43" dur="500" fill="hold"/>
                                        <p:tgtEl>
                                          <p:spTgt spid="85"/>
                                        </p:tgtEl>
                                      </p:cBhvr>
                                    </p:animEffect>
                                    <p:set>
                                      <p:cBhvr>
                                        <p:cTn id="44" fill="hold">
                                          <p:stCondLst>
                                            <p:cond delay="499"/>
                                          </p:stCondLst>
                                        </p:cTn>
                                        <p:tgtEl>
                                          <p:spTgt spid="85"/>
                                        </p:tgtEl>
                                        <p:attrNameLst>
                                          <p:attrName>style.visibility</p:attrName>
                                        </p:attrNameLst>
                                      </p:cBhvr>
                                      <p:to>
                                        <p:strVal val="hidden"/>
                                      </p:to>
                                    </p:set>
                                  </p:childTnLst>
                                </p:cTn>
                              </p:par>
                            </p:childTnLst>
                          </p:cTn>
                        </p:par>
                        <p:par>
                          <p:cTn id="45" fill="hold">
                            <p:stCondLst>
                              <p:cond delay="500"/>
                            </p:stCondLst>
                            <p:childTnLst>
                              <p:par>
                                <p:cTn id="46" presetID="9" presetClass="exit" fill="hold" grpId="10" nodeType="afterEffect">
                                  <p:stCondLst>
                                    <p:cond delay="0"/>
                                  </p:stCondLst>
                                  <p:iterate>
                                    <p:tmAbs val="0"/>
                                  </p:iterate>
                                  <p:childTnLst>
                                    <p:animEffect transition="out" filter="dissolve">
                                      <p:cBhvr>
                                        <p:cTn id="47" dur="500" fill="hold"/>
                                        <p:tgtEl>
                                          <p:spTgt spid="78"/>
                                        </p:tgtEl>
                                      </p:cBhvr>
                                    </p:animEffect>
                                    <p:set>
                                      <p:cBhvr>
                                        <p:cTn id="48" fill="hold">
                                          <p:stCondLst>
                                            <p:cond delay="499"/>
                                          </p:stCondLst>
                                        </p:cTn>
                                        <p:tgtEl>
                                          <p:spTgt spid="78"/>
                                        </p:tgtEl>
                                        <p:attrNameLst>
                                          <p:attrName>style.visibility</p:attrName>
                                        </p:attrNameLst>
                                      </p:cBhvr>
                                      <p:to>
                                        <p:strVal val="hidden"/>
                                      </p:to>
                                    </p:set>
                                  </p:childTnLst>
                                </p:cTn>
                              </p:par>
                            </p:childTnLst>
                          </p:cTn>
                        </p:par>
                        <p:par>
                          <p:cTn id="49" fill="hold">
                            <p:stCondLst>
                              <p:cond delay="1000"/>
                            </p:stCondLst>
                            <p:childTnLst>
                              <p:par>
                                <p:cTn id="50" presetID="9" presetClass="exit" fill="hold" grpId="11" nodeType="afterEffect">
                                  <p:stCondLst>
                                    <p:cond delay="0"/>
                                  </p:stCondLst>
                                  <p:iterate>
                                    <p:tmAbs val="0"/>
                                  </p:iterate>
                                  <p:childTnLst>
                                    <p:animEffect transition="out" filter="dissolve">
                                      <p:cBhvr>
                                        <p:cTn id="51" dur="500" fill="hold"/>
                                        <p:tgtEl>
                                          <p:spTgt spid="79"/>
                                        </p:tgtEl>
                                      </p:cBhvr>
                                    </p:animEffect>
                                    <p:set>
                                      <p:cBhvr>
                                        <p:cTn id="52" fill="hold">
                                          <p:stCondLst>
                                            <p:cond delay="499"/>
                                          </p:stCondLst>
                                        </p:cTn>
                                        <p:tgtEl>
                                          <p:spTgt spid="79"/>
                                        </p:tgtEl>
                                        <p:attrNameLst>
                                          <p:attrName>style.visibility</p:attrName>
                                        </p:attrNameLst>
                                      </p:cBhvr>
                                      <p:to>
                                        <p:strVal val="hidden"/>
                                      </p:to>
                                    </p:set>
                                  </p:childTnLst>
                                </p:cTn>
                              </p:par>
                            </p:childTnLst>
                          </p:cTn>
                        </p:par>
                        <p:par>
                          <p:cTn id="53" fill="hold">
                            <p:stCondLst>
                              <p:cond delay="1500"/>
                            </p:stCondLst>
                            <p:childTnLst>
                              <p:par>
                                <p:cTn id="54" presetID="9" presetClass="exit" fill="hold" grpId="12" nodeType="afterEffect">
                                  <p:stCondLst>
                                    <p:cond delay="0"/>
                                  </p:stCondLst>
                                  <p:iterate>
                                    <p:tmAbs val="0"/>
                                  </p:iterate>
                                  <p:childTnLst>
                                    <p:animEffect transition="out" filter="dissolve">
                                      <p:cBhvr>
                                        <p:cTn id="55" dur="500" fill="hold"/>
                                        <p:tgtEl>
                                          <p:spTgt spid="76"/>
                                        </p:tgtEl>
                                      </p:cBhvr>
                                    </p:animEffect>
                                    <p:set>
                                      <p:cBhvr>
                                        <p:cTn id="56" fill="hold">
                                          <p:stCondLst>
                                            <p:cond delay="499"/>
                                          </p:stCondLst>
                                        </p:cTn>
                                        <p:tgtEl>
                                          <p:spTgt spid="76"/>
                                        </p:tgtEl>
                                        <p:attrNameLst>
                                          <p:attrName>style.visibility</p:attrName>
                                        </p:attrNameLst>
                                      </p:cBhvr>
                                      <p:to>
                                        <p:strVal val="hidden"/>
                                      </p:to>
                                    </p:set>
                                  </p:childTnLst>
                                </p:cTn>
                              </p:par>
                            </p:childTnLst>
                          </p:cTn>
                        </p:par>
                        <p:par>
                          <p:cTn id="57" fill="hold">
                            <p:stCondLst>
                              <p:cond delay="2000"/>
                            </p:stCondLst>
                            <p:childTnLst>
                              <p:par>
                                <p:cTn id="58" presetID="9" presetClass="exit" fill="hold" grpId="13" nodeType="afterEffect">
                                  <p:stCondLst>
                                    <p:cond delay="0"/>
                                  </p:stCondLst>
                                  <p:iterate>
                                    <p:tmAbs val="0"/>
                                  </p:iterate>
                                  <p:childTnLst>
                                    <p:animEffect transition="out" filter="dissolve">
                                      <p:cBhvr>
                                        <p:cTn id="59" dur="500" fill="hold"/>
                                        <p:tgtEl>
                                          <p:spTgt spid="84"/>
                                        </p:tgtEl>
                                      </p:cBhvr>
                                    </p:animEffect>
                                    <p:set>
                                      <p:cBhvr>
                                        <p:cTn id="60" fill="hold">
                                          <p:stCondLst>
                                            <p:cond delay="499"/>
                                          </p:stCondLst>
                                        </p:cTn>
                                        <p:tgtEl>
                                          <p:spTgt spid="84"/>
                                        </p:tgtEl>
                                        <p:attrNameLst>
                                          <p:attrName>style.visibility</p:attrName>
                                        </p:attrNameLst>
                                      </p:cBhvr>
                                      <p:to>
                                        <p:strVal val="hidden"/>
                                      </p:to>
                                    </p:set>
                                  </p:childTnLst>
                                </p:cTn>
                              </p:par>
                            </p:childTnLst>
                          </p:cTn>
                        </p:par>
                        <p:par>
                          <p:cTn id="61" fill="hold">
                            <p:stCondLst>
                              <p:cond delay="2500"/>
                            </p:stCondLst>
                            <p:childTnLst>
                              <p:par>
                                <p:cTn id="62" presetID="15" presetClass="entr" presetSubtype="9" fill="hold" grpId="14" nodeType="afterEffect">
                                  <p:stCondLst>
                                    <p:cond delay="0"/>
                                  </p:stCondLst>
                                  <p:iterate>
                                    <p:tmAbs val="0"/>
                                  </p:iterate>
                                  <p:childTnLst>
                                    <p:set>
                                      <p:cBhvr>
                                        <p:cTn id="63" fill="hold"/>
                                        <p:tgtEl>
                                          <p:spTgt spid="82">
                                            <p:bg/>
                                          </p:spTgt>
                                        </p:tgtEl>
                                        <p:attrNameLst>
                                          <p:attrName>style.visibility</p:attrName>
                                        </p:attrNameLst>
                                      </p:cBhvr>
                                      <p:to>
                                        <p:strVal val="visible"/>
                                      </p:to>
                                    </p:set>
                                    <p:anim calcmode="lin" valueType="num">
                                      <p:cBhvr>
                                        <p:cTn id="64" dur="800" fill="hold"/>
                                        <p:tgtEl>
                                          <p:spTgt spid="82">
                                            <p:bg/>
                                          </p:spTgt>
                                        </p:tgtEl>
                                        <p:attrNameLst>
                                          <p:attrName>ppt_w</p:attrName>
                                        </p:attrNameLst>
                                      </p:cBhvr>
                                      <p:tavLst>
                                        <p:tav tm="0">
                                          <p:val>
                                            <p:fltVal val="0"/>
                                          </p:val>
                                        </p:tav>
                                        <p:tav tm="100000">
                                          <p:val>
                                            <p:strVal val="#ppt_w"/>
                                          </p:val>
                                        </p:tav>
                                      </p:tavLst>
                                    </p:anim>
                                    <p:anim calcmode="lin" valueType="num">
                                      <p:cBhvr>
                                        <p:cTn id="65" dur="800" fill="hold"/>
                                        <p:tgtEl>
                                          <p:spTgt spid="82">
                                            <p:bg/>
                                          </p:spTgt>
                                        </p:tgtEl>
                                        <p:attrNameLst>
                                          <p:attrName>ppt_h</p:attrName>
                                        </p:attrNameLst>
                                      </p:cBhvr>
                                      <p:tavLst>
                                        <p:tav tm="0">
                                          <p:val>
                                            <p:fltVal val="0"/>
                                          </p:val>
                                        </p:tav>
                                        <p:tav tm="100000">
                                          <p:val>
                                            <p:strVal val="#ppt_h"/>
                                          </p:val>
                                        </p:tav>
                                      </p:tavLst>
                                    </p:anim>
                                    <p:anim calcmode="lin" valueType="num">
                                      <p:cBhvr>
                                        <p:cTn id="66" dur="800" fill="hold"/>
                                        <p:tgtEl>
                                          <p:spTgt spid="82">
                                            <p:bg/>
                                          </p:spTgt>
                                        </p:tgtEl>
                                        <p:attrNameLst>
                                          <p:attrName>ppt_x</p:attrName>
                                        </p:attrNameLst>
                                      </p:cBhvr>
                                      <p:tavLst>
                                        <p:tav tm="0" fmla="#ppt_x+(cos(-2*pi*(1-$))*-#ppt_x-sin(-2*pi*(1-$))*(1-#ppt_y))*(1-$)">
                                          <p:val>
                                            <p:fltVal val="0"/>
                                          </p:val>
                                        </p:tav>
                                        <p:tav tm="100000">
                                          <p:val>
                                            <p:fltVal val="1"/>
                                          </p:val>
                                        </p:tav>
                                      </p:tavLst>
                                    </p:anim>
                                    <p:anim calcmode="lin" valueType="num">
                                      <p:cBhvr>
                                        <p:cTn id="67" dur="800" fill="hold"/>
                                        <p:tgtEl>
                                          <p:spTgt spid="82">
                                            <p:bg/>
                                          </p:spTgt>
                                        </p:tgtEl>
                                        <p:attrNameLst>
                                          <p:attrName>ppt_y</p:attrName>
                                        </p:attrNameLst>
                                      </p:cBhvr>
                                      <p:tavLst>
                                        <p:tav tm="0" fmla="#ppt_y+(sin(-2*pi*(1-$))*-#ppt_x+cos(-2*pi*(1-$))*(1-#ppt_y))*(1-$)">
                                          <p:val>
                                            <p:fltVal val="0"/>
                                          </p:val>
                                        </p:tav>
                                        <p:tav tm="100000">
                                          <p:val>
                                            <p:fltVal val="1"/>
                                          </p:val>
                                        </p:tav>
                                      </p:tavLst>
                                    </p:anim>
                                  </p:childTnLst>
                                </p:cTn>
                              </p:par>
                              <p:par>
                                <p:cTn id="68" presetID="15" presetClass="entr" presetSubtype="9" fill="hold" grpId="14" nodeType="withEffect">
                                  <p:stCondLst>
                                    <p:cond delay="0"/>
                                  </p:stCondLst>
                                  <p:iterate>
                                    <p:tmAbs val="0"/>
                                  </p:iterate>
                                  <p:childTnLst>
                                    <p:set>
                                      <p:cBhvr>
                                        <p:cTn id="69" fill="hold"/>
                                        <p:tgtEl>
                                          <p:spTgt spid="82">
                                            <p:txEl>
                                              <p:pRg st="0" end="0"/>
                                            </p:txEl>
                                          </p:spTgt>
                                        </p:tgtEl>
                                        <p:attrNameLst>
                                          <p:attrName>style.visibility</p:attrName>
                                        </p:attrNameLst>
                                      </p:cBhvr>
                                      <p:to>
                                        <p:strVal val="visible"/>
                                      </p:to>
                                    </p:set>
                                    <p:anim calcmode="lin" valueType="num">
                                      <p:cBhvr>
                                        <p:cTn id="70" dur="8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71" dur="800" fill="hold"/>
                                        <p:tgtEl>
                                          <p:spTgt spid="82">
                                            <p:txEl>
                                              <p:pRg st="0" end="0"/>
                                            </p:txEl>
                                          </p:spTgt>
                                        </p:tgtEl>
                                        <p:attrNameLst>
                                          <p:attrName>ppt_h</p:attrName>
                                        </p:attrNameLst>
                                      </p:cBhvr>
                                      <p:tavLst>
                                        <p:tav tm="0">
                                          <p:val>
                                            <p:fltVal val="0"/>
                                          </p:val>
                                        </p:tav>
                                        <p:tav tm="100000">
                                          <p:val>
                                            <p:strVal val="#ppt_h"/>
                                          </p:val>
                                        </p:tav>
                                      </p:tavLst>
                                    </p:anim>
                                    <p:anim calcmode="lin" valueType="num">
                                      <p:cBhvr>
                                        <p:cTn id="72" dur="800" fill="hold"/>
                                        <p:tgtEl>
                                          <p:spTgt spid="8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3" dur="800" fill="hold"/>
                                        <p:tgtEl>
                                          <p:spTgt spid="8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3300"/>
                            </p:stCondLst>
                            <p:childTnLst>
                              <p:par>
                                <p:cTn id="75" presetID="15" presetClass="entr" presetSubtype="9" fill="hold" grpId="14" nodeType="afterEffect">
                                  <p:stCondLst>
                                    <p:cond delay="0"/>
                                  </p:stCondLst>
                                  <p:iterate>
                                    <p:tmAbs val="0"/>
                                  </p:iterate>
                                  <p:childTnLst>
                                    <p:set>
                                      <p:cBhvr>
                                        <p:cTn id="76" fill="hold"/>
                                        <p:tgtEl>
                                          <p:spTgt spid="82">
                                            <p:txEl>
                                              <p:pRg st="1" end="1"/>
                                            </p:txEl>
                                          </p:spTgt>
                                        </p:tgtEl>
                                        <p:attrNameLst>
                                          <p:attrName>style.visibility</p:attrName>
                                        </p:attrNameLst>
                                      </p:cBhvr>
                                      <p:to>
                                        <p:strVal val="visible"/>
                                      </p:to>
                                    </p:set>
                                    <p:anim calcmode="lin" valueType="num">
                                      <p:cBhvr>
                                        <p:cTn id="77" dur="800" fill="hold"/>
                                        <p:tgtEl>
                                          <p:spTgt spid="82">
                                            <p:txEl>
                                              <p:pRg st="1" end="1"/>
                                            </p:txEl>
                                          </p:spTgt>
                                        </p:tgtEl>
                                        <p:attrNameLst>
                                          <p:attrName>ppt_w</p:attrName>
                                        </p:attrNameLst>
                                      </p:cBhvr>
                                      <p:tavLst>
                                        <p:tav tm="0">
                                          <p:val>
                                            <p:fltVal val="0"/>
                                          </p:val>
                                        </p:tav>
                                        <p:tav tm="100000">
                                          <p:val>
                                            <p:strVal val="#ppt_w"/>
                                          </p:val>
                                        </p:tav>
                                      </p:tavLst>
                                    </p:anim>
                                    <p:anim calcmode="lin" valueType="num">
                                      <p:cBhvr>
                                        <p:cTn id="78" dur="800" fill="hold"/>
                                        <p:tgtEl>
                                          <p:spTgt spid="82">
                                            <p:txEl>
                                              <p:pRg st="1" end="1"/>
                                            </p:txEl>
                                          </p:spTgt>
                                        </p:tgtEl>
                                        <p:attrNameLst>
                                          <p:attrName>ppt_h</p:attrName>
                                        </p:attrNameLst>
                                      </p:cBhvr>
                                      <p:tavLst>
                                        <p:tav tm="0">
                                          <p:val>
                                            <p:fltVal val="0"/>
                                          </p:val>
                                        </p:tav>
                                        <p:tav tm="100000">
                                          <p:val>
                                            <p:strVal val="#ppt_h"/>
                                          </p:val>
                                        </p:tav>
                                      </p:tavLst>
                                    </p:anim>
                                    <p:anim calcmode="lin" valueType="num">
                                      <p:cBhvr>
                                        <p:cTn id="79" dur="800" fill="hold"/>
                                        <p:tgtEl>
                                          <p:spTgt spid="8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80" dur="800" fill="hold"/>
                                        <p:tgtEl>
                                          <p:spTgt spid="8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4100"/>
                            </p:stCondLst>
                            <p:childTnLst>
                              <p:par>
                                <p:cTn id="82" presetID="9" presetClass="entr" fill="hold" grpId="15" nodeType="afterEffect">
                                  <p:stCondLst>
                                    <p:cond delay="0"/>
                                  </p:stCondLst>
                                  <p:iterate>
                                    <p:tmAbs val="0"/>
                                  </p:iterate>
                                  <p:childTnLst>
                                    <p:set>
                                      <p:cBhvr>
                                        <p:cTn id="83" fill="hold"/>
                                        <p:tgtEl>
                                          <p:spTgt spid="83"/>
                                        </p:tgtEl>
                                        <p:attrNameLst>
                                          <p:attrName>style.visibility</p:attrName>
                                        </p:attrNameLst>
                                      </p:cBhvr>
                                      <p:to>
                                        <p:strVal val="visible"/>
                                      </p:to>
                                    </p:set>
                                    <p:animEffect transition="in" filter="dissolve">
                                      <p:cBhvr>
                                        <p:cTn id="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6" animBg="1" advAuto="0"/>
      <p:bldP spid="76" grpId="12" animBg="1" advAuto="0"/>
      <p:bldP spid="78" grpId="1" animBg="1" advAuto="0"/>
      <p:bldP spid="78" grpId="10" animBg="1" advAuto="0"/>
      <p:bldP spid="79" grpId="3" animBg="1" advAuto="0"/>
      <p:bldP spid="79" grpId="11" animBg="1" advAuto="0"/>
      <p:bldP spid="80" grpId="4" animBg="1" advAuto="0"/>
      <p:bldP spid="81" grpId="8" animBg="1" advAuto="0"/>
      <p:bldP spid="82" grpId="14" build="p" bldLvl="5" animBg="1" advAuto="0"/>
      <p:bldP spid="83" grpId="15" animBg="1" advAuto="0"/>
      <p:bldP spid="84" grpId="7" animBg="1" advAuto="0"/>
      <p:bldP spid="84" grpId="13" animBg="1" advAuto="0"/>
      <p:bldP spid="85" grpId="5" animBg="1" advAuto="0"/>
      <p:bldP spid="85" grpId="9"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sp>
        <p:nvSpPr>
          <p:cNvPr id="88" name="Flipping The Switch"/>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Flipping The Switch</a:t>
            </a:r>
          </a:p>
        </p:txBody>
      </p:sp>
      <p:sp>
        <p:nvSpPr>
          <p:cNvPr id="89" name="1. Know you have a switch."/>
          <p:cNvSpPr txBox="1"/>
          <p:nvPr/>
        </p:nvSpPr>
        <p:spPr>
          <a:xfrm>
            <a:off x="11963400" y="2133600"/>
            <a:ext cx="7772400"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1. Know you have a switch.</a:t>
            </a:r>
          </a:p>
        </p:txBody>
      </p:sp>
      <p:sp>
        <p:nvSpPr>
          <p:cNvPr id="90" name="How does knowing about the switch give you an advantage?"/>
          <p:cNvSpPr txBox="1"/>
          <p:nvPr/>
        </p:nvSpPr>
        <p:spPr>
          <a:xfrm>
            <a:off x="12277201" y="2895600"/>
            <a:ext cx="7772401" cy="8841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342900" indent="-342900" algn="l" defTabSz="1828800">
              <a:buSzPct val="100000"/>
              <a:buChar char="-"/>
              <a:defRPr sz="2400" b="1">
                <a:solidFill>
                  <a:srgbClr val="000000"/>
                </a:solidFill>
                <a:latin typeface="Arial"/>
                <a:ea typeface="Arial"/>
                <a:cs typeface="Arial"/>
                <a:sym typeface="Arial"/>
              </a:defRPr>
            </a:lvl1pPr>
          </a:lstStyle>
          <a:p>
            <a:r>
              <a:t>How does knowing about the switch give you an advantage?  </a:t>
            </a:r>
          </a:p>
        </p:txBody>
      </p:sp>
      <p:sp>
        <p:nvSpPr>
          <p:cNvPr id="91" name="2. Acknowledge and accept that         there is a problem."/>
          <p:cNvSpPr txBox="1"/>
          <p:nvPr/>
        </p:nvSpPr>
        <p:spPr>
          <a:xfrm>
            <a:off x="11963400" y="3860800"/>
            <a:ext cx="7772400"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000000"/>
                </a:solidFill>
                <a:latin typeface="Arial"/>
                <a:ea typeface="Arial"/>
                <a:cs typeface="Arial"/>
                <a:sym typeface="Arial"/>
              </a:defRPr>
            </a:pPr>
            <a:r>
              <a:t>2. Acknowledge and accept that    </a:t>
            </a:r>
            <a:br/>
            <a:r>
              <a:t>    there is a problem. </a:t>
            </a:r>
          </a:p>
        </p:txBody>
      </p:sp>
      <p:sp>
        <p:nvSpPr>
          <p:cNvPr id="92" name="3. Ask the “flip the switch” question."/>
          <p:cNvSpPr txBox="1"/>
          <p:nvPr/>
        </p:nvSpPr>
        <p:spPr>
          <a:xfrm>
            <a:off x="11963400" y="5308600"/>
            <a:ext cx="8305800"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3. Ask the “flip the switch” question.</a:t>
            </a:r>
          </a:p>
        </p:txBody>
      </p:sp>
      <p:sp>
        <p:nvSpPr>
          <p:cNvPr id="93" name="4. Pay attention to how you feel      as you flip the switch."/>
          <p:cNvSpPr txBox="1"/>
          <p:nvPr/>
        </p:nvSpPr>
        <p:spPr>
          <a:xfrm>
            <a:off x="11939016" y="7343337"/>
            <a:ext cx="7772401" cy="12347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000000"/>
                </a:solidFill>
                <a:latin typeface="Arial"/>
                <a:ea typeface="Arial"/>
                <a:cs typeface="Arial"/>
                <a:sym typeface="Arial"/>
              </a:defRPr>
            </a:pPr>
            <a:r>
              <a:t>4. Pay attention to how you feel </a:t>
            </a:r>
            <a:br/>
            <a:r>
              <a:t>    as you flip the switch.</a:t>
            </a:r>
          </a:p>
        </p:txBody>
      </p:sp>
      <p:sp>
        <p:nvSpPr>
          <p:cNvPr id="94" name="How can I use this challenge to better my circumstance or create a productive outcome right now?"/>
          <p:cNvSpPr txBox="1"/>
          <p:nvPr/>
        </p:nvSpPr>
        <p:spPr>
          <a:xfrm>
            <a:off x="12277201" y="6019800"/>
            <a:ext cx="7772401" cy="12397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342900" indent="-342900" algn="l" defTabSz="1828800">
              <a:buSzPct val="100000"/>
              <a:buChar char="-"/>
              <a:defRPr sz="2400" b="1">
                <a:solidFill>
                  <a:srgbClr val="000000"/>
                </a:solidFill>
                <a:latin typeface="Arial"/>
                <a:ea typeface="Arial"/>
                <a:cs typeface="Arial"/>
                <a:sym typeface="Arial"/>
              </a:defRPr>
            </a:lvl1pPr>
          </a:lstStyle>
          <a:p>
            <a:r>
              <a:t>How can I use this challenge to better my circumstance or create a productive outcome right now?</a:t>
            </a:r>
          </a:p>
        </p:txBody>
      </p:sp>
      <p:sp>
        <p:nvSpPr>
          <p:cNvPr id="95" name="Do you have more energy, optimism, hope or  motivation?…"/>
          <p:cNvSpPr txBox="1"/>
          <p:nvPr/>
        </p:nvSpPr>
        <p:spPr>
          <a:xfrm>
            <a:off x="12191997" y="8602653"/>
            <a:ext cx="9144003" cy="159531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342900" indent="-342900" algn="l" defTabSz="1828800">
              <a:buSzPct val="100000"/>
              <a:buChar char="-"/>
              <a:defRPr sz="2400" b="1">
                <a:solidFill>
                  <a:srgbClr val="000000"/>
                </a:solidFill>
                <a:latin typeface="Arial"/>
                <a:ea typeface="Arial"/>
                <a:cs typeface="Arial"/>
                <a:sym typeface="Arial"/>
              </a:defRPr>
            </a:pPr>
            <a:r>
              <a:t>Do you have more energy, optimism, hope or </a:t>
            </a:r>
            <a:br/>
            <a:r>
              <a:t>motivation?</a:t>
            </a:r>
          </a:p>
          <a:p>
            <a:pPr marL="342900" indent="-342900" algn="l" defTabSz="1828800">
              <a:buSzPct val="100000"/>
              <a:buChar char="-"/>
              <a:defRPr sz="2400" b="1">
                <a:solidFill>
                  <a:srgbClr val="000000"/>
                </a:solidFill>
                <a:latin typeface="Arial"/>
                <a:ea typeface="Arial"/>
                <a:cs typeface="Arial"/>
                <a:sym typeface="Arial"/>
              </a:defRPr>
            </a:pPr>
            <a:r>
              <a:t>Do you want to flip the switch again?</a:t>
            </a:r>
          </a:p>
          <a:p>
            <a:pPr marL="342900" indent="-342900" algn="l" defTabSz="1828800">
              <a:buSzPct val="100000"/>
              <a:buChar char="-"/>
              <a:defRPr sz="2400" b="1">
                <a:solidFill>
                  <a:srgbClr val="000000"/>
                </a:solidFill>
                <a:latin typeface="Arial"/>
                <a:ea typeface="Arial"/>
                <a:cs typeface="Arial"/>
                <a:sym typeface="Arial"/>
              </a:defRPr>
            </a:pPr>
            <a:r>
              <a:t>Are you thinking more clearly?</a:t>
            </a:r>
          </a:p>
        </p:txBody>
      </p:sp>
      <p:sp>
        <p:nvSpPr>
          <p:cNvPr id="96" name="5. Flip the switch constantly!!!"/>
          <p:cNvSpPr txBox="1"/>
          <p:nvPr/>
        </p:nvSpPr>
        <p:spPr>
          <a:xfrm>
            <a:off x="12036552" y="10386948"/>
            <a:ext cx="777240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5. Flip the switch constantly!!!</a:t>
            </a:r>
          </a:p>
        </p:txBody>
      </p:sp>
      <p:pic>
        <p:nvPicPr>
          <p:cNvPr id="97" name="image10.png" descr="image10.png"/>
          <p:cNvPicPr>
            <a:picLocks noChangeAspect="1"/>
          </p:cNvPicPr>
          <p:nvPr/>
        </p:nvPicPr>
        <p:blipFill>
          <a:blip r:embed="rId2">
            <a:extLst/>
          </a:blip>
          <a:stretch>
            <a:fillRect/>
          </a:stretch>
        </p:blipFill>
        <p:spPr>
          <a:xfrm>
            <a:off x="5097879" y="2502931"/>
            <a:ext cx="5586643" cy="8839201"/>
          </a:xfrm>
          <a:prstGeom prst="rect">
            <a:avLst/>
          </a:prstGeom>
          <a:ln w="12700">
            <a:miter lim="400000"/>
          </a:ln>
          <a:effectLst>
            <a:outerShdw blurRad="584200" dist="279400" dir="2700000" rotWithShape="0">
              <a:srgbClr val="333333">
                <a:alpha val="64999"/>
              </a:srgbClr>
            </a:outerShdw>
          </a:effectLst>
        </p:spPr>
      </p:pic>
      <p:sp>
        <p:nvSpPr>
          <p:cNvPr id="98" name="What actions have you taken today to flip your switch"/>
          <p:cNvSpPr txBox="1"/>
          <p:nvPr/>
        </p:nvSpPr>
        <p:spPr>
          <a:xfrm>
            <a:off x="12277201" y="11117221"/>
            <a:ext cx="7772401" cy="884109"/>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342900" indent="-342900" algn="l" defTabSz="1828800">
              <a:buSzPct val="100000"/>
              <a:buChar char="-"/>
              <a:defRPr sz="2400" b="1">
                <a:solidFill>
                  <a:srgbClr val="000000"/>
                </a:solidFill>
                <a:latin typeface="Arial"/>
                <a:ea typeface="Arial"/>
                <a:cs typeface="Arial"/>
                <a:sym typeface="Arial"/>
              </a:defRPr>
            </a:lvl1pPr>
          </a:lstStyle>
          <a:p>
            <a:r>
              <a:t>What actions have you taken today to flip your switch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90">
                                            <p:bg/>
                                          </p:spTgt>
                                        </p:tgtEl>
                                        <p:attrNameLst>
                                          <p:attrName>style.visibility</p:attrName>
                                        </p:attrNameLst>
                                      </p:cBhvr>
                                      <p:to>
                                        <p:strVal val="visible"/>
                                      </p:to>
                                    </p:set>
                                    <p:animEffect transition="in" filter="wipe(left)">
                                      <p:cBhvr>
                                        <p:cTn id="11" dur="500"/>
                                        <p:tgtEl>
                                          <p:spTgt spid="90">
                                            <p:bg/>
                                          </p:spTgt>
                                        </p:tgtEl>
                                      </p:cBhvr>
                                    </p:animEffect>
                                  </p:childTnLst>
                                </p:cTn>
                              </p:par>
                              <p:par>
                                <p:cTn id="12" presetID="22" presetClass="entr" presetSubtype="8" fill="hold" grpId="2" nodeType="withEffect">
                                  <p:stCondLst>
                                    <p:cond delay="0"/>
                                  </p:stCondLst>
                                  <p:iterate>
                                    <p:tmAbs val="0"/>
                                  </p:iterate>
                                  <p:childTnLst>
                                    <p:set>
                                      <p:cBhvr>
                                        <p:cTn id="13" fill="hold"/>
                                        <p:tgtEl>
                                          <p:spTgt spid="90">
                                            <p:txEl>
                                              <p:pRg st="0" end="0"/>
                                            </p:txEl>
                                          </p:spTgt>
                                        </p:tgtEl>
                                        <p:attrNameLst>
                                          <p:attrName>style.visibility</p:attrName>
                                        </p:attrNameLst>
                                      </p:cBhvr>
                                      <p:to>
                                        <p:strVal val="visible"/>
                                      </p:to>
                                    </p:set>
                                    <p:animEffect transition="in" filter="wipe(left)">
                                      <p:cBhvr>
                                        <p:cTn id="14" dur="500"/>
                                        <p:tgtEl>
                                          <p:spTgt spid="9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3" nodeType="clickEffect">
                                  <p:stCondLst>
                                    <p:cond delay="0"/>
                                  </p:stCondLst>
                                  <p:iterate>
                                    <p:tmAbs val="0"/>
                                  </p:iterate>
                                  <p:childTnLst>
                                    <p:set>
                                      <p:cBhvr>
                                        <p:cTn id="18" fill="hold"/>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4" nodeType="clickEffect">
                                  <p:stCondLst>
                                    <p:cond delay="0"/>
                                  </p:stCondLst>
                                  <p:iterate>
                                    <p:tmAbs val="0"/>
                                  </p:iterate>
                                  <p:childTnLst>
                                    <p:set>
                                      <p:cBhvr>
                                        <p:cTn id="23" fill="hold"/>
                                        <p:tgtEl>
                                          <p:spTgt spid="92"/>
                                        </p:tgtEl>
                                        <p:attrNameLst>
                                          <p:attrName>style.visibility</p:attrName>
                                        </p:attrNameLst>
                                      </p:cBhvr>
                                      <p:to>
                                        <p:strVal val="visible"/>
                                      </p:to>
                                    </p:set>
                                    <p:animEffect transition="in" filter="wipe(left)">
                                      <p:cBhvr>
                                        <p:cTn id="24" dur="500"/>
                                        <p:tgtEl>
                                          <p:spTgt spid="92"/>
                                        </p:tgtEl>
                                      </p:cBhvr>
                                    </p:animEffect>
                                  </p:childTnLst>
                                </p:cTn>
                              </p:par>
                            </p:childTnLst>
                          </p:cTn>
                        </p:par>
                        <p:par>
                          <p:cTn id="25" fill="hold">
                            <p:stCondLst>
                              <p:cond delay="500"/>
                            </p:stCondLst>
                            <p:childTnLst>
                              <p:par>
                                <p:cTn id="26" presetID="22" presetClass="entr" presetSubtype="8" fill="hold" grpId="5" nodeType="afterEffect">
                                  <p:stCondLst>
                                    <p:cond delay="0"/>
                                  </p:stCondLst>
                                  <p:iterate>
                                    <p:tmAbs val="0"/>
                                  </p:iterate>
                                  <p:childTnLst>
                                    <p:set>
                                      <p:cBhvr>
                                        <p:cTn id="27" fill="hold"/>
                                        <p:tgtEl>
                                          <p:spTgt spid="94"/>
                                        </p:tgtEl>
                                        <p:attrNameLst>
                                          <p:attrName>style.visibility</p:attrName>
                                        </p:attrNameLst>
                                      </p:cBhvr>
                                      <p:to>
                                        <p:strVal val="visible"/>
                                      </p:to>
                                    </p:set>
                                    <p:animEffect transition="in" filter="wipe(left)">
                                      <p:cBhvr>
                                        <p:cTn id="28" dur="5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6" nodeType="clickEffect">
                                  <p:stCondLst>
                                    <p:cond delay="0"/>
                                  </p:stCondLst>
                                  <p:iterate>
                                    <p:tmAbs val="0"/>
                                  </p:iterate>
                                  <p:childTnLst>
                                    <p:set>
                                      <p:cBhvr>
                                        <p:cTn id="32" fill="hold"/>
                                        <p:tgtEl>
                                          <p:spTgt spid="93"/>
                                        </p:tgtEl>
                                        <p:attrNameLst>
                                          <p:attrName>style.visibility</p:attrName>
                                        </p:attrNameLst>
                                      </p:cBhvr>
                                      <p:to>
                                        <p:strVal val="visible"/>
                                      </p:to>
                                    </p:set>
                                    <p:animEffect transition="in" filter="wipe(left)">
                                      <p:cBhvr>
                                        <p:cTn id="33" dur="500"/>
                                        <p:tgtEl>
                                          <p:spTgt spid="93"/>
                                        </p:tgtEl>
                                      </p:cBhvr>
                                    </p:animEffect>
                                  </p:childTnLst>
                                </p:cTn>
                              </p:par>
                            </p:childTnLst>
                          </p:cTn>
                        </p:par>
                        <p:par>
                          <p:cTn id="34" fill="hold">
                            <p:stCondLst>
                              <p:cond delay="500"/>
                            </p:stCondLst>
                            <p:childTnLst>
                              <p:par>
                                <p:cTn id="35" presetID="22" presetClass="entr" presetSubtype="8" fill="hold" grpId="7" nodeType="afterEffect">
                                  <p:stCondLst>
                                    <p:cond delay="0"/>
                                  </p:stCondLst>
                                  <p:iterate>
                                    <p:tmAbs val="0"/>
                                  </p:iterate>
                                  <p:childTnLst>
                                    <p:set>
                                      <p:cBhvr>
                                        <p:cTn id="36" fill="hold"/>
                                        <p:tgtEl>
                                          <p:spTgt spid="95">
                                            <p:bg/>
                                          </p:spTgt>
                                        </p:tgtEl>
                                        <p:attrNameLst>
                                          <p:attrName>style.visibility</p:attrName>
                                        </p:attrNameLst>
                                      </p:cBhvr>
                                      <p:to>
                                        <p:strVal val="visible"/>
                                      </p:to>
                                    </p:set>
                                    <p:animEffect transition="in" filter="wipe(left)">
                                      <p:cBhvr>
                                        <p:cTn id="37" dur="500"/>
                                        <p:tgtEl>
                                          <p:spTgt spid="95">
                                            <p:bg/>
                                          </p:spTgt>
                                        </p:tgtEl>
                                      </p:cBhvr>
                                    </p:animEffect>
                                  </p:childTnLst>
                                </p:cTn>
                              </p:par>
                              <p:par>
                                <p:cTn id="38" presetID="22" presetClass="entr" presetSubtype="8" fill="hold" grpId="7" nodeType="withEffect">
                                  <p:stCondLst>
                                    <p:cond delay="0"/>
                                  </p:stCondLst>
                                  <p:iterate>
                                    <p:tmAbs val="0"/>
                                  </p:iterate>
                                  <p:childTnLst>
                                    <p:set>
                                      <p:cBhvr>
                                        <p:cTn id="39" fill="hold"/>
                                        <p:tgtEl>
                                          <p:spTgt spid="95">
                                            <p:txEl>
                                              <p:pRg st="0" end="0"/>
                                            </p:txEl>
                                          </p:spTgt>
                                        </p:tgtEl>
                                        <p:attrNameLst>
                                          <p:attrName>style.visibility</p:attrName>
                                        </p:attrNameLst>
                                      </p:cBhvr>
                                      <p:to>
                                        <p:strVal val="visible"/>
                                      </p:to>
                                    </p:set>
                                    <p:animEffect transition="in" filter="wipe(left)">
                                      <p:cBhvr>
                                        <p:cTn id="40" dur="500"/>
                                        <p:tgtEl>
                                          <p:spTgt spid="95">
                                            <p:txEl>
                                              <p:pRg st="0" end="0"/>
                                            </p:txEl>
                                          </p:spTgt>
                                        </p:tgtEl>
                                      </p:cBhvr>
                                    </p:animEffect>
                                  </p:childTnLst>
                                </p:cTn>
                              </p:par>
                            </p:childTnLst>
                          </p:cTn>
                        </p:par>
                        <p:par>
                          <p:cTn id="41" fill="hold">
                            <p:stCondLst>
                              <p:cond delay="1000"/>
                            </p:stCondLst>
                            <p:childTnLst>
                              <p:par>
                                <p:cTn id="42" presetID="22" presetClass="entr" presetSubtype="8" fill="hold" grpId="7" nodeType="afterEffect">
                                  <p:stCondLst>
                                    <p:cond delay="0"/>
                                  </p:stCondLst>
                                  <p:iterate>
                                    <p:tmAbs val="0"/>
                                  </p:iterate>
                                  <p:childTnLst>
                                    <p:set>
                                      <p:cBhvr>
                                        <p:cTn id="43" fill="hold"/>
                                        <p:tgtEl>
                                          <p:spTgt spid="95">
                                            <p:txEl>
                                              <p:pRg st="1" end="1"/>
                                            </p:txEl>
                                          </p:spTgt>
                                        </p:tgtEl>
                                        <p:attrNameLst>
                                          <p:attrName>style.visibility</p:attrName>
                                        </p:attrNameLst>
                                      </p:cBhvr>
                                      <p:to>
                                        <p:strVal val="visible"/>
                                      </p:to>
                                    </p:set>
                                    <p:animEffect transition="in" filter="wipe(left)">
                                      <p:cBhvr>
                                        <p:cTn id="44" dur="500"/>
                                        <p:tgtEl>
                                          <p:spTgt spid="95">
                                            <p:txEl>
                                              <p:pRg st="1" end="1"/>
                                            </p:txEl>
                                          </p:spTgt>
                                        </p:tgtEl>
                                      </p:cBhvr>
                                    </p:animEffect>
                                  </p:childTnLst>
                                </p:cTn>
                              </p:par>
                            </p:childTnLst>
                          </p:cTn>
                        </p:par>
                        <p:par>
                          <p:cTn id="45" fill="hold">
                            <p:stCondLst>
                              <p:cond delay="1500"/>
                            </p:stCondLst>
                            <p:childTnLst>
                              <p:par>
                                <p:cTn id="46" presetID="22" presetClass="entr" presetSubtype="8" fill="hold" grpId="7" nodeType="afterEffect">
                                  <p:stCondLst>
                                    <p:cond delay="0"/>
                                  </p:stCondLst>
                                  <p:iterate>
                                    <p:tmAbs val="0"/>
                                  </p:iterate>
                                  <p:childTnLst>
                                    <p:set>
                                      <p:cBhvr>
                                        <p:cTn id="47" fill="hold"/>
                                        <p:tgtEl>
                                          <p:spTgt spid="95">
                                            <p:txEl>
                                              <p:pRg st="2" end="2"/>
                                            </p:txEl>
                                          </p:spTgt>
                                        </p:tgtEl>
                                        <p:attrNameLst>
                                          <p:attrName>style.visibility</p:attrName>
                                        </p:attrNameLst>
                                      </p:cBhvr>
                                      <p:to>
                                        <p:strVal val="visible"/>
                                      </p:to>
                                    </p:set>
                                    <p:animEffect transition="in" filter="wipe(left)">
                                      <p:cBhvr>
                                        <p:cTn id="48" dur="500"/>
                                        <p:tgtEl>
                                          <p:spTgt spid="9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8" nodeType="clickEffect">
                                  <p:stCondLst>
                                    <p:cond delay="0"/>
                                  </p:stCondLst>
                                  <p:iterate>
                                    <p:tmAbs val="0"/>
                                  </p:iterate>
                                  <p:childTnLst>
                                    <p:set>
                                      <p:cBhvr>
                                        <p:cTn id="52" fill="hold"/>
                                        <p:tgtEl>
                                          <p:spTgt spid="96"/>
                                        </p:tgtEl>
                                        <p:attrNameLst>
                                          <p:attrName>style.visibility</p:attrName>
                                        </p:attrNameLst>
                                      </p:cBhvr>
                                      <p:to>
                                        <p:strVal val="visible"/>
                                      </p:to>
                                    </p:set>
                                    <p:animEffect transition="in" filter="wipe(left)">
                                      <p:cBhvr>
                                        <p:cTn id="53" dur="500"/>
                                        <p:tgtEl>
                                          <p:spTgt spid="96"/>
                                        </p:tgtEl>
                                      </p:cBhvr>
                                    </p:animEffect>
                                  </p:childTnLst>
                                </p:cTn>
                              </p:par>
                            </p:childTnLst>
                          </p:cTn>
                        </p:par>
                        <p:par>
                          <p:cTn id="54" fill="hold">
                            <p:stCondLst>
                              <p:cond delay="500"/>
                            </p:stCondLst>
                            <p:childTnLst>
                              <p:par>
                                <p:cTn id="55" presetID="22" presetClass="entr" presetSubtype="8" fill="hold" grpId="9" nodeType="afterEffect">
                                  <p:stCondLst>
                                    <p:cond delay="0"/>
                                  </p:stCondLst>
                                  <p:iterate>
                                    <p:tmAbs val="0"/>
                                  </p:iterate>
                                  <p:childTnLst>
                                    <p:set>
                                      <p:cBhvr>
                                        <p:cTn id="56" fill="hold"/>
                                        <p:tgtEl>
                                          <p:spTgt spid="98">
                                            <p:bg/>
                                          </p:spTgt>
                                        </p:tgtEl>
                                        <p:attrNameLst>
                                          <p:attrName>style.visibility</p:attrName>
                                        </p:attrNameLst>
                                      </p:cBhvr>
                                      <p:to>
                                        <p:strVal val="visible"/>
                                      </p:to>
                                    </p:set>
                                    <p:animEffect transition="in" filter="wipe(left)">
                                      <p:cBhvr>
                                        <p:cTn id="57" dur="500"/>
                                        <p:tgtEl>
                                          <p:spTgt spid="98">
                                            <p:bg/>
                                          </p:spTgt>
                                        </p:tgtEl>
                                      </p:cBhvr>
                                    </p:animEffect>
                                  </p:childTnLst>
                                </p:cTn>
                              </p:par>
                              <p:par>
                                <p:cTn id="58" presetID="22" presetClass="entr" presetSubtype="8" fill="hold" grpId="9" nodeType="withEffect">
                                  <p:stCondLst>
                                    <p:cond delay="0"/>
                                  </p:stCondLst>
                                  <p:iterate>
                                    <p:tmAbs val="0"/>
                                  </p:iterate>
                                  <p:childTnLst>
                                    <p:set>
                                      <p:cBhvr>
                                        <p:cTn id="59" fill="hold"/>
                                        <p:tgtEl>
                                          <p:spTgt spid="98">
                                            <p:txEl>
                                              <p:pRg st="0" end="0"/>
                                            </p:txEl>
                                          </p:spTgt>
                                        </p:tgtEl>
                                        <p:attrNameLst>
                                          <p:attrName>style.visibility</p:attrName>
                                        </p:attrNameLst>
                                      </p:cBhvr>
                                      <p:to>
                                        <p:strVal val="visible"/>
                                      </p:to>
                                    </p:set>
                                    <p:animEffect transition="in" filter="wipe(left)">
                                      <p:cBhvr>
                                        <p:cTn id="60"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1" animBg="1" advAuto="0"/>
      <p:bldP spid="90" grpId="2" build="p" bldLvl="5" animBg="1" advAuto="0"/>
      <p:bldP spid="91" grpId="3" animBg="1" advAuto="0"/>
      <p:bldP spid="92" grpId="4" animBg="1" advAuto="0"/>
      <p:bldP spid="93" grpId="6" animBg="1" advAuto="0"/>
      <p:bldP spid="94" grpId="5" animBg="1" advAuto="0"/>
      <p:bldP spid="95" grpId="7" build="p" bldLvl="5" animBg="1" advAuto="0"/>
      <p:bldP spid="96" grpId="8" animBg="1" advAuto="0"/>
      <p:bldP spid="98" grpId="9"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sp>
        <p:nvSpPr>
          <p:cNvPr id="101" name="Flipping The Switch"/>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Flipping The Switch</a:t>
            </a:r>
          </a:p>
        </p:txBody>
      </p:sp>
      <p:sp>
        <p:nvSpPr>
          <p:cNvPr id="102" name="Remember: Flipping the switch helps you to look for productive outcomes when you have a challenge."/>
          <p:cNvSpPr txBox="1"/>
          <p:nvPr/>
        </p:nvSpPr>
        <p:spPr>
          <a:xfrm>
            <a:off x="12210146" y="3352800"/>
            <a:ext cx="7772401" cy="23015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Remember: Flipping the switch helps you to look for productive outcomes when you have a challenge.</a:t>
            </a:r>
          </a:p>
        </p:txBody>
      </p:sp>
      <p:pic>
        <p:nvPicPr>
          <p:cNvPr id="103" name="image10.png" descr="image10.png"/>
          <p:cNvPicPr>
            <a:picLocks noChangeAspect="1"/>
          </p:cNvPicPr>
          <p:nvPr/>
        </p:nvPicPr>
        <p:blipFill>
          <a:blip r:embed="rId2">
            <a:extLst/>
          </a:blip>
          <a:stretch>
            <a:fillRect/>
          </a:stretch>
        </p:blipFill>
        <p:spPr>
          <a:xfrm>
            <a:off x="5097879" y="2502931"/>
            <a:ext cx="5586643" cy="8839201"/>
          </a:xfrm>
          <a:prstGeom prst="rect">
            <a:avLst/>
          </a:prstGeom>
          <a:ln w="12700">
            <a:miter lim="400000"/>
          </a:ln>
          <a:effectLst>
            <a:outerShdw blurRad="584200" dist="279400" dir="2700000"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switch_poster.ai" descr="switch_poster.ai"/>
          <p:cNvPicPr>
            <a:picLocks noChangeAspect="1"/>
          </p:cNvPicPr>
          <p:nvPr/>
        </p:nvPicPr>
        <p:blipFill>
          <a:blip r:embed="rId3">
            <a:extLst/>
          </a:blip>
          <a:stretch>
            <a:fillRect/>
          </a:stretch>
        </p:blipFill>
        <p:spPr>
          <a:xfrm>
            <a:off x="3979487" y="483564"/>
            <a:ext cx="16577426" cy="12788901"/>
          </a:xfrm>
          <a:prstGeom prst="rect">
            <a:avLst/>
          </a:prstGeom>
          <a:ln w="12700">
            <a:solidFill>
              <a:srgbClr val="000000"/>
            </a:solidFill>
          </a:ln>
          <a:effectLst>
            <a:outerShdw blurRad="584200" dist="279400" dir="2700000" rotWithShape="0">
              <a:srgbClr val="333333">
                <a:alpha val="64999"/>
              </a:srgbClr>
            </a:outerShdw>
          </a:effectLst>
        </p:spPr>
      </p:pic>
      <p:sp>
        <p:nvSpPr>
          <p:cNvPr id="106" name="Rectangle"/>
          <p:cNvSpPr/>
          <p:nvPr/>
        </p:nvSpPr>
        <p:spPr>
          <a:xfrm>
            <a:off x="11068149" y="8046757"/>
            <a:ext cx="9409909" cy="5212044"/>
          </a:xfrm>
          <a:prstGeom prst="rect">
            <a:avLst/>
          </a:prstGeom>
          <a:solidFill>
            <a:srgbClr val="FFFFFF"/>
          </a:solidFill>
          <a:ln w="12700">
            <a:miter lim="400000"/>
          </a:ln>
        </p:spPr>
        <p:txBody>
          <a:bodyPr tIns="91439" bIns="91439"/>
          <a:lstStyle/>
          <a:p>
            <a:pPr algn="l" defTabSz="1828800">
              <a:spcBef>
                <a:spcPts val="1300"/>
              </a:spcBef>
              <a:defRPr sz="1800">
                <a:solidFill>
                  <a:srgbClr val="000000"/>
                </a:solidFill>
                <a:latin typeface="Futura Bold BT"/>
                <a:ea typeface="Futura Bold BT"/>
                <a:cs typeface="Futura Bold BT"/>
                <a:sym typeface="Futura Bold BT"/>
              </a:defRPr>
            </a:pPr>
            <a:endParaRPr/>
          </a:p>
        </p:txBody>
      </p:sp>
      <p:pic>
        <p:nvPicPr>
          <p:cNvPr id="107" name="image10.png" descr="image10.png"/>
          <p:cNvPicPr>
            <a:picLocks noChangeAspect="1"/>
          </p:cNvPicPr>
          <p:nvPr/>
        </p:nvPicPr>
        <p:blipFill>
          <a:blip r:embed="rId4">
            <a:extLst/>
          </a:blip>
          <a:stretch>
            <a:fillRect/>
          </a:stretch>
        </p:blipFill>
        <p:spPr>
          <a:xfrm>
            <a:off x="4960330" y="3893343"/>
            <a:ext cx="3913612" cy="6192127"/>
          </a:xfrm>
          <a:prstGeom prst="rect">
            <a:avLst/>
          </a:prstGeom>
          <a:ln w="12700">
            <a:miter lim="400000"/>
          </a:ln>
        </p:spPr>
      </p:pic>
      <p:pic>
        <p:nvPicPr>
          <p:cNvPr id="108" name="image9.png" descr="image9.png"/>
          <p:cNvPicPr>
            <a:picLocks noChangeAspect="1"/>
          </p:cNvPicPr>
          <p:nvPr/>
        </p:nvPicPr>
        <p:blipFill>
          <a:blip r:embed="rId5">
            <a:extLst/>
          </a:blip>
          <a:stretch>
            <a:fillRect/>
          </a:stretch>
        </p:blipFill>
        <p:spPr>
          <a:xfrm>
            <a:off x="11045137" y="6959455"/>
            <a:ext cx="8692535" cy="604291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462</Words>
  <Application>Microsoft Macintosh PowerPoint</Application>
  <PresentationFormat>Custom</PresentationFormat>
  <Paragraphs>40</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Futura Bold BT</vt:lpstr>
      <vt:lpstr>Gill Sans Light</vt:lpstr>
      <vt:lpstr>Helvetica Neue</vt:lpstr>
      <vt:lpstr>Times New Roman</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 Magleby</cp:lastModifiedBy>
  <cp:revision>2</cp:revision>
  <dcterms:modified xsi:type="dcterms:W3CDTF">2019-04-16T17:18:17Z</dcterms:modified>
</cp:coreProperties>
</file>