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Grid="0" snapToObjects="1">
      <p:cViewPr varScale="1">
        <p:scale>
          <a:sx n="41" d="100"/>
          <a:sy n="41" d="100"/>
        </p:scale>
        <p:origin x="1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Change Up 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 Target="../slides/slide12.xml"/><Relationship Id="rId6"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Title Text"/>
          <p:cNvSpPr txBox="1">
            <a:spLocks noGrp="1"/>
          </p:cNvSpPr>
          <p:nvPr>
            <p:ph type="title"/>
          </p:nvPr>
        </p:nvSpPr>
        <p:spPr>
          <a:xfrm>
            <a:off x="4419600" y="4260850"/>
            <a:ext cx="15544800" cy="2940050"/>
          </a:xfrm>
          <a:prstGeom prst="rect">
            <a:avLst/>
          </a:prstGeom>
        </p:spPr>
        <p:txBody>
          <a:bodyPr lIns="91439" tIns="91439" rIns="91439" bIns="91439"/>
          <a:lstStyle>
            <a:lvl1pPr defTabSz="1828800">
              <a:defRPr sz="8800" cap="none">
                <a:solidFill>
                  <a:srgbClr val="000000"/>
                </a:solidFill>
                <a:latin typeface="Times New Roman"/>
                <a:ea typeface="Times New Roman"/>
                <a:cs typeface="Times New Roman"/>
                <a:sym typeface="Times New Roman"/>
              </a:defRPr>
            </a:lvl1pPr>
          </a:lstStyle>
          <a:p>
            <a:r>
              <a:t>Title Text</a:t>
            </a:r>
          </a:p>
        </p:txBody>
      </p:sp>
      <p:sp>
        <p:nvSpPr>
          <p:cNvPr id="26" name="Body Level One…"/>
          <p:cNvSpPr txBox="1">
            <a:spLocks noGrp="1"/>
          </p:cNvSpPr>
          <p:nvPr>
            <p:ph type="body" sz="quarter" idx="1"/>
          </p:nvPr>
        </p:nvSpPr>
        <p:spPr>
          <a:xfrm>
            <a:off x="5791200" y="7772400"/>
            <a:ext cx="12801600" cy="3505200"/>
          </a:xfrm>
          <a:prstGeom prst="rect">
            <a:avLst/>
          </a:prstGeom>
        </p:spPr>
        <p:txBody>
          <a:bodyPr lIns="91439" tIns="91439" rIns="91439" bIns="91439" anchor="t"/>
          <a:lstStyle>
            <a:lvl1pPr marL="0" indent="0" algn="ctr" defTabSz="1828800">
              <a:lnSpc>
                <a:spcPct val="100000"/>
              </a:lnSpc>
              <a:spcBef>
                <a:spcPts val="1500"/>
              </a:spcBef>
              <a:buSzTx/>
              <a:buNone/>
              <a:defRPr>
                <a:solidFill>
                  <a:srgbClr val="000000"/>
                </a:solidFill>
                <a:latin typeface="Times New Roman"/>
                <a:ea typeface="Times New Roman"/>
                <a:cs typeface="Times New Roman"/>
                <a:sym typeface="Times New Roman"/>
              </a:defRPr>
            </a:lvl1pPr>
            <a:lvl2pPr marL="1110342" indent="-653142" algn="ctr"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2pPr>
            <a:lvl3pPr marL="1524000" indent="-609600" algn="ctr" defTabSz="1828800">
              <a:lnSpc>
                <a:spcPct val="100000"/>
              </a:lnSpc>
              <a:spcBef>
                <a:spcPts val="1500"/>
              </a:spcBef>
              <a:buSzPct val="100000"/>
              <a:defRPr>
                <a:solidFill>
                  <a:srgbClr val="000000"/>
                </a:solidFill>
                <a:latin typeface="Times New Roman"/>
                <a:ea typeface="Times New Roman"/>
                <a:cs typeface="Times New Roman"/>
                <a:sym typeface="Times New Roman"/>
              </a:defRPr>
            </a:lvl3pPr>
            <a:lvl4pPr marL="2103120" indent="-731520" algn="ctr"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4pPr>
            <a:lvl5pPr marL="2560320" indent="-731520" algn="ctr" defTabSz="1828800">
              <a:lnSpc>
                <a:spcPct val="100000"/>
              </a:lnSpc>
              <a:spcBef>
                <a:spcPts val="1500"/>
              </a:spcBef>
              <a:buSzPct val="100000"/>
              <a:buChar char="»"/>
              <a:defRPr>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27" name="logo" descr="logo"/>
          <p:cNvPicPr>
            <a:picLocks noChangeAspect="1"/>
          </p:cNvPicPr>
          <p:nvPr/>
        </p:nvPicPr>
        <p:blipFill>
          <a:blip r:embed="rId3">
            <a:extLst/>
          </a:blip>
          <a:stretch>
            <a:fillRect/>
          </a:stretch>
        </p:blipFill>
        <p:spPr>
          <a:xfrm>
            <a:off x="20726400" y="0"/>
            <a:ext cx="482600" cy="347473"/>
          </a:xfrm>
          <a:prstGeom prst="rect">
            <a:avLst/>
          </a:prstGeom>
          <a:ln w="12700">
            <a:miter lim="400000"/>
          </a:ln>
        </p:spPr>
      </p:pic>
      <p:pic>
        <p:nvPicPr>
          <p:cNvPr id="28" name="The Resilience Breakthrough_small.png" descr="The Resilience Breakthrough_small.png"/>
          <p:cNvPicPr>
            <a:picLocks noChangeAspect="1"/>
          </p:cNvPicPr>
          <p:nvPr/>
        </p:nvPicPr>
        <p:blipFill>
          <a:blip r:embed="rId4">
            <a:extLst/>
          </a:blip>
          <a:stretch>
            <a:fillRect/>
          </a:stretch>
        </p:blipFill>
        <p:spPr>
          <a:xfrm>
            <a:off x="3129050" y="42804"/>
            <a:ext cx="304801" cy="304801"/>
          </a:xfrm>
          <a:prstGeom prst="rect">
            <a:avLst/>
          </a:prstGeom>
          <a:ln w="12700">
            <a:miter lim="400000"/>
          </a:ln>
        </p:spPr>
      </p:pic>
      <p:sp>
        <p:nvSpPr>
          <p:cNvPr id="29" name="Rectangle">
            <a:hlinkClick r:id="rId5" action="ppaction://hlinksldjump"/>
          </p:cNvPr>
          <p:cNvSpPr/>
          <p:nvPr/>
        </p:nvSpPr>
        <p:spPr>
          <a:xfrm>
            <a:off x="20337949" y="254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30" name="Rectangle">
            <a:hlinkClick r:id="rId5" action="ppaction://hlinksldjump"/>
          </p:cNvPr>
          <p:cNvSpPr/>
          <p:nvPr/>
        </p:nvSpPr>
        <p:spPr>
          <a:xfrm>
            <a:off x="2947280" y="-101600"/>
            <a:ext cx="973139" cy="788690"/>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34" name="Group"/>
          <p:cNvGrpSpPr/>
          <p:nvPr/>
        </p:nvGrpSpPr>
        <p:grpSpPr>
          <a:xfrm>
            <a:off x="20500385" y="13312926"/>
            <a:ext cx="762001" cy="309017"/>
            <a:chOff x="0" y="0"/>
            <a:chExt cx="762000" cy="309015"/>
          </a:xfrm>
        </p:grpSpPr>
        <p:sp>
          <p:nvSpPr>
            <p:cNvPr id="31" name="Rectangle"/>
            <p:cNvSpPr/>
            <p:nvPr/>
          </p:nvSpPr>
          <p:spPr>
            <a:xfrm>
              <a:off x="0" y="0"/>
              <a:ext cx="762000" cy="309016"/>
            </a:xfrm>
            <a:prstGeom prst="rect">
              <a:avLst/>
            </a:prstGeom>
            <a:blipFill rotWithShape="1">
              <a:blip r:embed="rId6"/>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32"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33"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35" name="Rectangle">
            <a:hlinkClick r:id="" action="ppaction://hlinkshowjump?jump=lastslideviewed"/>
          </p:cNvPr>
          <p:cNvSpPr/>
          <p:nvPr/>
        </p:nvSpPr>
        <p:spPr>
          <a:xfrm>
            <a:off x="20388749" y="1307309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36" name="Slide Number"/>
          <p:cNvSpPr txBox="1">
            <a:spLocks noGrp="1"/>
          </p:cNvSpPr>
          <p:nvPr>
            <p:ph type="sldNum" sz="quarter" idx="2"/>
          </p:nvPr>
        </p:nvSpPr>
        <p:spPr>
          <a:xfrm>
            <a:off x="11887200" y="12344400"/>
            <a:ext cx="4267200" cy="736601"/>
          </a:xfrm>
          <a:prstGeom prst="rect">
            <a:avLst/>
          </a:prstGeom>
        </p:spPr>
        <p:txBody>
          <a:bodyPr lIns="91439" tIns="91439" rIns="91439" bIns="91439" anchor="ctr"/>
          <a:lstStyle>
            <a:lvl1pPr algn="r" defTabSz="1828800">
              <a:defRPr>
                <a:solidFill>
                  <a:srgbClr val="000000"/>
                </a:solidFill>
                <a:latin typeface="Futura Bold BT"/>
                <a:ea typeface="Futura Bold BT"/>
                <a:cs typeface="Futura Bold BT"/>
                <a:sym typeface="Futura Bold B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slide" Target="../slides/slide12.xml"/><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a:hlinkClick r:id="rId5" action="ppaction://hlinksldjump"/>
          </p:cNvPr>
          <p:cNvSpPr/>
          <p:nvPr/>
        </p:nvSpPr>
        <p:spPr>
          <a:xfrm>
            <a:off x="23185169" y="-9427"/>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grpSp>
        <p:nvGrpSpPr>
          <p:cNvPr id="6" name="Group"/>
          <p:cNvGrpSpPr/>
          <p:nvPr/>
        </p:nvGrpSpPr>
        <p:grpSpPr>
          <a:xfrm>
            <a:off x="23206081" y="13213046"/>
            <a:ext cx="762001" cy="309017"/>
            <a:chOff x="0" y="0"/>
            <a:chExt cx="762000" cy="309015"/>
          </a:xfrm>
        </p:grpSpPr>
        <p:sp>
          <p:nvSpPr>
            <p:cNvPr id="3" name="Rectangle"/>
            <p:cNvSpPr/>
            <p:nvPr/>
          </p:nvSpPr>
          <p:spPr>
            <a:xfrm>
              <a:off x="0" y="0"/>
              <a:ext cx="762000" cy="309016"/>
            </a:xfrm>
            <a:prstGeom prst="rect">
              <a:avLst/>
            </a:prstGeom>
            <a:blipFill rotWithShape="1">
              <a:blip r:embed="rId6"/>
              <a:srcRect/>
              <a:stretch>
                <a:fillRect/>
              </a:stretch>
            </a:blip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4" name="Shape"/>
            <p:cNvSpPr/>
            <p:nvPr/>
          </p:nvSpPr>
          <p:spPr>
            <a:xfrm>
              <a:off x="265120" y="38628"/>
              <a:ext cx="231763" cy="231762"/>
            </a:xfrm>
            <a:custGeom>
              <a:avLst/>
              <a:gdLst/>
              <a:ahLst/>
              <a:cxnLst>
                <a:cxn ang="0">
                  <a:pos x="wd2" y="hd2"/>
                </a:cxn>
                <a:cxn ang="5400000">
                  <a:pos x="wd2" y="hd2"/>
                </a:cxn>
                <a:cxn ang="10800000">
                  <a:pos x="wd2" y="hd2"/>
                </a:cxn>
                <a:cxn ang="16200000">
                  <a:pos x="wd2" y="hd2"/>
                </a:cxn>
              </a:cxnLst>
              <a:rect l="0" t="0" r="r" b="b"/>
              <a:pathLst>
                <a:path w="21600" h="21600" extrusionOk="0">
                  <a:moveTo>
                    <a:pt x="21600" y="5400"/>
                  </a:moveTo>
                  <a:lnTo>
                    <a:pt x="16200" y="0"/>
                  </a:lnTo>
                  <a:lnTo>
                    <a:pt x="10800" y="5400"/>
                  </a:lnTo>
                  <a:lnTo>
                    <a:pt x="13500" y="5400"/>
                  </a:lnTo>
                  <a:lnTo>
                    <a:pt x="13500" y="13500"/>
                  </a:lnTo>
                  <a:cubicBezTo>
                    <a:pt x="13500" y="14991"/>
                    <a:pt x="12291" y="16200"/>
                    <a:pt x="10800" y="16200"/>
                  </a:cubicBezTo>
                  <a:lnTo>
                    <a:pt x="8100" y="16200"/>
                  </a:lnTo>
                  <a:cubicBezTo>
                    <a:pt x="6609" y="16200"/>
                    <a:pt x="5400" y="14991"/>
                    <a:pt x="5400" y="13500"/>
                  </a:cubicBezTo>
                  <a:lnTo>
                    <a:pt x="5400" y="5400"/>
                  </a:lnTo>
                  <a:lnTo>
                    <a:pt x="0" y="5400"/>
                  </a:lnTo>
                  <a:lnTo>
                    <a:pt x="0" y="13500"/>
                  </a:lnTo>
                  <a:cubicBezTo>
                    <a:pt x="0" y="17973"/>
                    <a:pt x="3626" y="21600"/>
                    <a:pt x="8100" y="21600"/>
                  </a:cubicBezTo>
                  <a:lnTo>
                    <a:pt x="10800" y="21600"/>
                  </a:lnTo>
                  <a:cubicBezTo>
                    <a:pt x="15273" y="21600"/>
                    <a:pt x="18900" y="17974"/>
                    <a:pt x="18900" y="13500"/>
                  </a:cubicBezTo>
                  <a:lnTo>
                    <a:pt x="18900" y="5400"/>
                  </a:lnTo>
                  <a:close/>
                </a:path>
              </a:pathLst>
            </a:custGeom>
            <a:solidFill>
              <a:srgbClr val="000000">
                <a:alpha val="40000"/>
              </a:srgbClr>
            </a:solidFill>
            <a:ln w="12700" cap="flat">
              <a:noFill/>
              <a:miter lim="400000"/>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sp>
          <p:nvSpPr>
            <p:cNvPr id="5" name="Shape"/>
            <p:cNvSpPr/>
            <p:nvPr/>
          </p:nvSpPr>
          <p:spPr>
            <a:xfrm>
              <a:off x="0" y="0"/>
              <a:ext cx="762000" cy="309016"/>
            </a:xfrm>
            <a:custGeom>
              <a:avLst/>
              <a:gdLst/>
              <a:ahLst/>
              <a:cxnLst>
                <a:cxn ang="0">
                  <a:pos x="wd2" y="hd2"/>
                </a:cxn>
                <a:cxn ang="5400000">
                  <a:pos x="wd2" y="hd2"/>
                </a:cxn>
                <a:cxn ang="10800000">
                  <a:pos x="wd2" y="hd2"/>
                </a:cxn>
                <a:cxn ang="16200000">
                  <a:pos x="wd2" y="hd2"/>
                </a:cxn>
              </a:cxnLst>
              <a:rect l="0" t="0" r="r" b="b"/>
              <a:pathLst>
                <a:path w="21600" h="21600" extrusionOk="0">
                  <a:moveTo>
                    <a:pt x="14085" y="6750"/>
                  </a:moveTo>
                  <a:lnTo>
                    <a:pt x="13264" y="6750"/>
                  </a:lnTo>
                  <a:lnTo>
                    <a:pt x="13264" y="12825"/>
                  </a:lnTo>
                  <a:cubicBezTo>
                    <a:pt x="13264" y="16180"/>
                    <a:pt x="12161" y="18900"/>
                    <a:pt x="10800" y="18900"/>
                  </a:cubicBezTo>
                  <a:lnTo>
                    <a:pt x="9979" y="18900"/>
                  </a:lnTo>
                  <a:cubicBezTo>
                    <a:pt x="8618" y="18900"/>
                    <a:pt x="7515" y="16180"/>
                    <a:pt x="7515" y="12825"/>
                  </a:cubicBezTo>
                  <a:lnTo>
                    <a:pt x="7515" y="6750"/>
                  </a:lnTo>
                  <a:lnTo>
                    <a:pt x="9158" y="6750"/>
                  </a:lnTo>
                  <a:lnTo>
                    <a:pt x="9158" y="12825"/>
                  </a:lnTo>
                  <a:cubicBezTo>
                    <a:pt x="9158" y="13943"/>
                    <a:pt x="9525" y="14850"/>
                    <a:pt x="9979" y="14850"/>
                  </a:cubicBezTo>
                  <a:lnTo>
                    <a:pt x="10800" y="14850"/>
                  </a:lnTo>
                  <a:cubicBezTo>
                    <a:pt x="11254" y="14850"/>
                    <a:pt x="11621" y="13943"/>
                    <a:pt x="11621" y="12825"/>
                  </a:cubicBezTo>
                  <a:lnTo>
                    <a:pt x="11621" y="6750"/>
                  </a:lnTo>
                  <a:lnTo>
                    <a:pt x="10800" y="6750"/>
                  </a:lnTo>
                  <a:lnTo>
                    <a:pt x="12442" y="2700"/>
                  </a:lnTo>
                  <a:close/>
                  <a:moveTo>
                    <a:pt x="0" y="0"/>
                  </a:moveTo>
                  <a:lnTo>
                    <a:pt x="21600" y="0"/>
                  </a:lnTo>
                  <a:lnTo>
                    <a:pt x="21600" y="21600"/>
                  </a:lnTo>
                  <a:lnTo>
                    <a:pt x="0" y="21600"/>
                  </a:lnTo>
                  <a:close/>
                </a:path>
              </a:pathLst>
            </a:custGeom>
            <a:noFill/>
            <a:ln w="12700" cap="flat">
              <a:solidFill>
                <a:srgbClr val="808080"/>
              </a:solidFill>
              <a:prstDash val="solid"/>
              <a:round/>
            </a:ln>
            <a:effectLst/>
          </p:spPr>
          <p:txBody>
            <a:bodyPr wrap="square" lIns="91439" tIns="91439" rIns="91439" bIns="91439" numCol="1" anchor="t">
              <a:noAutofit/>
            </a:bodyPr>
            <a:lstStyle/>
            <a:p>
              <a:pPr algn="l" defTabSz="1828800">
                <a:spcBef>
                  <a:spcPts val="1300"/>
                </a:spcBef>
                <a:defRPr sz="2200" b="1">
                  <a:solidFill>
                    <a:srgbClr val="000000"/>
                  </a:solidFill>
                  <a:latin typeface="Arial"/>
                  <a:ea typeface="Arial"/>
                  <a:cs typeface="Arial"/>
                  <a:sym typeface="Arial"/>
                </a:defRPr>
              </a:pPr>
              <a:endParaRPr/>
            </a:p>
          </p:txBody>
        </p:sp>
      </p:grpSp>
      <p:sp>
        <p:nvSpPr>
          <p:cNvPr id="7" name="Rectangle">
            <a:hlinkClick r:id="" action="ppaction://hlinkshowjump?jump=lastslideviewed"/>
          </p:cNvPr>
          <p:cNvSpPr/>
          <p:nvPr/>
        </p:nvSpPr>
        <p:spPr>
          <a:xfrm>
            <a:off x="23094444" y="12973210"/>
            <a:ext cx="973139" cy="788691"/>
          </a:xfrm>
          <a:prstGeom prst="rect">
            <a:avLst/>
          </a:prstGeom>
          <a:solidFill>
            <a:srgbClr val="C7C7C7">
              <a:alpha val="0"/>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pic>
        <p:nvPicPr>
          <p:cNvPr id="8" name="RFY logo _no text.png" descr="RFY logo _no text.png"/>
          <p:cNvPicPr>
            <a:picLocks noChangeAspect="1"/>
          </p:cNvPicPr>
          <p:nvPr/>
        </p:nvPicPr>
        <p:blipFill>
          <a:blip r:embed="rId7">
            <a:extLst/>
          </a:blip>
          <a:stretch>
            <a:fillRect/>
          </a:stretch>
        </p:blipFill>
        <p:spPr>
          <a:xfrm>
            <a:off x="23323439" y="224831"/>
            <a:ext cx="375033" cy="574175"/>
          </a:xfrm>
          <a:prstGeom prst="rect">
            <a:avLst/>
          </a:prstGeom>
          <a:ln w="12700">
            <a:miter lim="400000"/>
          </a:ln>
        </p:spPr>
      </p:pic>
      <p:sp>
        <p:nvSpPr>
          <p:cNvPr id="9"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10"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1pPr>
      <a:lvl2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2pPr>
      <a:lvl3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3pPr>
      <a:lvl4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4pPr>
      <a:lvl5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5pPr>
      <a:lvl6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6pPr>
      <a:lvl7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7pPr>
      <a:lvl8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8pPr>
      <a:lvl9pPr marL="0" marR="0" indent="0" algn="ctr" defTabSz="821531" rtl="0" latinLnBrk="0">
        <a:lnSpc>
          <a:spcPct val="100000"/>
        </a:lnSpc>
        <a:spcBef>
          <a:spcPts val="0"/>
        </a:spcBef>
        <a:spcAft>
          <a:spcPts val="0"/>
        </a:spcAft>
        <a:buClrTx/>
        <a:buSzTx/>
        <a:buFontTx/>
        <a:buNone/>
        <a:tabLst/>
        <a:defRPr sz="10000" b="0" i="0" u="none" strike="noStrike" cap="all" spc="0" baseline="0">
          <a:ln>
            <a:noFill/>
          </a:ln>
          <a:solidFill>
            <a:srgbClr val="535353"/>
          </a:solidFill>
          <a:uFillTx/>
          <a:latin typeface="+mn-lt"/>
          <a:ea typeface="+mn-ea"/>
          <a:cs typeface="+mn-cs"/>
          <a:sym typeface="Gill Sans Light"/>
        </a:defRPr>
      </a:lvl9pPr>
    </p:titleStyle>
    <p:bodyStyle>
      <a:lvl1pPr marL="7244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1pPr>
      <a:lvl2pPr marL="12451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2pPr>
      <a:lvl3pPr marL="17658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3pPr>
      <a:lvl4pPr marL="22865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4pPr>
      <a:lvl5pPr marL="28072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5pPr>
      <a:lvl6pPr marL="33279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6pPr>
      <a:lvl7pPr marL="38486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7pPr>
      <a:lvl8pPr marL="43693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8pPr>
      <a:lvl9pPr marL="4890052" marR="0" indent="-724452" algn="l" defTabSz="821531" rtl="0" latinLnBrk="0">
        <a:lnSpc>
          <a:spcPct val="120000"/>
        </a:lnSpc>
        <a:spcBef>
          <a:spcPts val="6400"/>
        </a:spcBef>
        <a:spcAft>
          <a:spcPts val="0"/>
        </a:spcAft>
        <a:buClrTx/>
        <a:buSzPct val="82000"/>
        <a:buFontTx/>
        <a:buChar char="•"/>
        <a:tabLst/>
        <a:defRPr sz="64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2.xml"/><Relationship Id="rId5" Type="http://schemas.openxmlformats.org/officeDocument/2006/relationships/image" Target="../media/image8.png"/><Relationship Id="rId6" Type="http://schemas.openxmlformats.org/officeDocument/2006/relationships/slide" Target="slide11.xml"/><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slide" Target="slide9.xml"/><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Battery Poster.png" descr="Battery Poster.png"/>
          <p:cNvPicPr>
            <a:picLocks noChangeAspect="1"/>
          </p:cNvPicPr>
          <p:nvPr/>
        </p:nvPicPr>
        <p:blipFill>
          <a:blip r:embed="rId2">
            <a:extLst/>
          </a:blip>
          <a:stretch>
            <a:fillRect/>
          </a:stretch>
        </p:blipFill>
        <p:spPr>
          <a:xfrm>
            <a:off x="3657600" y="239343"/>
            <a:ext cx="17062016" cy="13171858"/>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Activity</a:t>
            </a:r>
          </a:p>
        </p:txBody>
      </p:sp>
      <p:sp>
        <p:nvSpPr>
          <p:cNvPr id="204" name="Rectangle 8"/>
          <p:cNvSpPr txBox="1"/>
          <p:nvPr/>
        </p:nvSpPr>
        <p:spPr>
          <a:xfrm>
            <a:off x="59436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learning activity slide.  This may include either an object lesson, a group activity, or a group / movement activity.  This slide may include instructions /rules for the activity or a relevant visual prompt to introduce the activity. </a:t>
            </a:r>
          </a:p>
        </p:txBody>
      </p:sp>
      <p:grpSp>
        <p:nvGrpSpPr>
          <p:cNvPr id="207" name="Group 9"/>
          <p:cNvGrpSpPr/>
          <p:nvPr/>
        </p:nvGrpSpPr>
        <p:grpSpPr>
          <a:xfrm>
            <a:off x="10224726" y="5029199"/>
            <a:ext cx="3657601" cy="3657601"/>
            <a:chOff x="0" y="0"/>
            <a:chExt cx="3657600" cy="3657600"/>
          </a:xfrm>
        </p:grpSpPr>
        <p:pic>
          <p:nvPicPr>
            <p:cNvPr id="205" name="Picture 12" descr="Picture 12"/>
            <p:cNvPicPr>
              <a:picLocks noChangeAspect="1"/>
            </p:cNvPicPr>
            <p:nvPr/>
          </p:nvPicPr>
          <p:blipFill>
            <a:blip r:embed="rId2">
              <a:extLst/>
            </a:blip>
            <a:stretch>
              <a:fillRect/>
            </a:stretch>
          </p:blipFill>
          <p:spPr>
            <a:xfrm>
              <a:off x="0" y="-1"/>
              <a:ext cx="3657600" cy="3633218"/>
            </a:xfrm>
            <a:prstGeom prst="rect">
              <a:avLst/>
            </a:prstGeom>
            <a:ln w="12700" cap="flat">
              <a:noFill/>
              <a:miter lim="400000"/>
            </a:ln>
            <a:effectLst>
              <a:outerShdw blurRad="584200" dist="279400" dir="2700000" rotWithShape="0">
                <a:srgbClr val="333333">
                  <a:alpha val="64999"/>
                </a:srgbClr>
              </a:outerShdw>
            </a:effectLst>
          </p:spPr>
        </p:pic>
        <p:sp>
          <p:nvSpPr>
            <p:cNvPr id="206"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6"/>
          <p:cNvGrpSpPr/>
          <p:nvPr/>
        </p:nvGrpSpPr>
        <p:grpSpPr>
          <a:xfrm>
            <a:off x="10210800" y="5028841"/>
            <a:ext cx="3657600" cy="3622025"/>
            <a:chOff x="0" y="0"/>
            <a:chExt cx="3657600" cy="3622024"/>
          </a:xfrm>
        </p:grpSpPr>
        <p:pic>
          <p:nvPicPr>
            <p:cNvPr id="209" name="Picture 10" descr="Picture 10"/>
            <p:cNvPicPr>
              <a:picLocks noChangeAspect="1"/>
            </p:cNvPicPr>
            <p:nvPr/>
          </p:nvPicPr>
          <p:blipFill>
            <a:blip r:embed="rId2">
              <a:extLst/>
            </a:blip>
            <a:stretch>
              <a:fillRect/>
            </a:stretch>
          </p:blipFill>
          <p:spPr>
            <a:xfrm>
              <a:off x="0" y="352"/>
              <a:ext cx="3657600" cy="3621672"/>
            </a:xfrm>
            <a:prstGeom prst="rect">
              <a:avLst/>
            </a:prstGeom>
            <a:ln w="12700" cap="flat">
              <a:noFill/>
              <a:miter lim="400000"/>
            </a:ln>
            <a:effectLst>
              <a:outerShdw blurRad="584200" dist="279400" dir="2700000" rotWithShape="0">
                <a:srgbClr val="333333">
                  <a:alpha val="64999"/>
                </a:srgbClr>
              </a:outerShdw>
            </a:effectLst>
          </p:spPr>
        </p:pic>
        <p:sp>
          <p:nvSpPr>
            <p:cNvPr id="210" name="Oval 11"/>
            <p:cNvSpPr/>
            <p:nvPr/>
          </p:nvSpPr>
          <p:spPr>
            <a:xfrm>
              <a:off x="0" y="-1"/>
              <a:ext cx="3657600" cy="3621673"/>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
        <p:nvSpPr>
          <p:cNvPr id="212"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Journal</a:t>
            </a:r>
          </a:p>
        </p:txBody>
      </p:sp>
      <p:sp>
        <p:nvSpPr>
          <p:cNvPr id="213" name="Rectangle 8"/>
          <p:cNvSpPr txBox="1"/>
          <p:nvPr/>
        </p:nvSpPr>
        <p:spPr>
          <a:xfrm>
            <a:off x="5791200" y="11430000"/>
            <a:ext cx="12649200" cy="1164340"/>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t>Create your own journal activity slide.  This slide may include an art activity, observation activity, or game plan exercise from the WhyTry student journal.  This slide may contain the actual journal page or a relevant visual prompt to introduce the journal activity.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7"/>
          <p:cNvSpPr txBox="1"/>
          <p:nvPr/>
        </p:nvSpPr>
        <p:spPr>
          <a:xfrm>
            <a:off x="7315200" y="475342"/>
            <a:ext cx="9753600" cy="8614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000000"/>
                </a:solidFill>
                <a:latin typeface="Arial"/>
                <a:ea typeface="Arial"/>
                <a:cs typeface="Arial"/>
                <a:sym typeface="Arial"/>
              </a:defRPr>
            </a:lvl1pPr>
          </a:lstStyle>
          <a:p>
            <a:r>
              <a:t>Video</a:t>
            </a:r>
          </a:p>
        </p:txBody>
      </p:sp>
      <p:sp>
        <p:nvSpPr>
          <p:cNvPr id="216" name="Rectangle 8"/>
          <p:cNvSpPr txBox="1"/>
          <p:nvPr/>
        </p:nvSpPr>
        <p:spPr>
          <a:xfrm>
            <a:off x="4572000" y="11277600"/>
            <a:ext cx="15087600" cy="120032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2200" b="1">
                <a:solidFill>
                  <a:srgbClr val="000000"/>
                </a:solidFill>
                <a:latin typeface="Arial"/>
                <a:ea typeface="Arial"/>
                <a:cs typeface="Arial"/>
                <a:sym typeface="Arial"/>
              </a:defRPr>
            </a:lvl1pPr>
          </a:lstStyle>
          <a:p>
            <a:r>
              <a:rPr lang="en-US" dirty="0"/>
              <a:t>Create your own slide with a video clip embedded from our list of videos from </a:t>
            </a:r>
            <a:r>
              <a:rPr lang="en-US" dirty="0" err="1"/>
              <a:t>youtube</a:t>
            </a:r>
            <a:r>
              <a:rPr lang="en-US" dirty="0"/>
              <a:t> or other online resources.  *note this will require that you download the clip in order to insert it into your presentation.  There are some free apps listed on the website that you can use to download online video clips for your lesson. </a:t>
            </a:r>
            <a:endParaRPr lang="en-US" dirty="0"/>
          </a:p>
        </p:txBody>
      </p:sp>
      <p:grpSp>
        <p:nvGrpSpPr>
          <p:cNvPr id="219" name="Group 9"/>
          <p:cNvGrpSpPr/>
          <p:nvPr/>
        </p:nvGrpSpPr>
        <p:grpSpPr>
          <a:xfrm>
            <a:off x="10210800" y="5029200"/>
            <a:ext cx="3657600" cy="3657600"/>
            <a:chOff x="0" y="0"/>
            <a:chExt cx="3657600" cy="3657600"/>
          </a:xfrm>
        </p:grpSpPr>
        <p:pic>
          <p:nvPicPr>
            <p:cNvPr id="217" name="Picture 12" descr="Picture 12"/>
            <p:cNvPicPr>
              <a:picLocks noChangeAspect="1"/>
            </p:cNvPicPr>
            <p:nvPr/>
          </p:nvPicPr>
          <p:blipFill>
            <a:blip r:embed="rId2">
              <a:extLst/>
            </a:blip>
            <a:stretch>
              <a:fillRect/>
            </a:stretch>
          </p:blipFill>
          <p:spPr>
            <a:xfrm>
              <a:off x="0" y="0"/>
              <a:ext cx="3657600" cy="3657600"/>
            </a:xfrm>
            <a:prstGeom prst="rect">
              <a:avLst/>
            </a:prstGeom>
            <a:ln w="12700" cap="flat">
              <a:noFill/>
              <a:miter lim="400000"/>
            </a:ln>
            <a:effectLst>
              <a:outerShdw blurRad="584200" dist="279400" dir="2700000" rotWithShape="0">
                <a:srgbClr val="333333">
                  <a:alpha val="64999"/>
                </a:srgbClr>
              </a:outerShdw>
            </a:effectLst>
          </p:spPr>
        </p:pic>
        <p:sp>
          <p:nvSpPr>
            <p:cNvPr id="218" name="Oval 13"/>
            <p:cNvSpPr/>
            <p:nvPr/>
          </p:nvSpPr>
          <p:spPr>
            <a:xfrm>
              <a:off x="0" y="0"/>
              <a:ext cx="3657600" cy="3657600"/>
            </a:xfrm>
            <a:prstGeom prst="ellipse">
              <a:avLst/>
            </a:prstGeom>
            <a:noFill/>
            <a:ln w="12700" cap="flat">
              <a:solidFill>
                <a:srgbClr val="000000"/>
              </a:solidFill>
              <a:prstDash val="solid"/>
              <a:round/>
            </a:ln>
            <a:effectLst/>
          </p:spPr>
          <p:txBody>
            <a:bodyPr wrap="square" lIns="91439" tIns="91439" rIns="91439" bIns="91439" numCol="1" anchor="t">
              <a:noAutofit/>
            </a:bodyPr>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
          <p:cNvSpPr txBox="1"/>
          <p:nvPr/>
        </p:nvSpPr>
        <p:spPr>
          <a:xfrm>
            <a:off x="8526434" y="1052830"/>
            <a:ext cx="6739661" cy="7822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4900" b="1">
                <a:solidFill>
                  <a:srgbClr val="000000"/>
                </a:solidFill>
                <a:latin typeface="Arial"/>
                <a:ea typeface="Arial"/>
                <a:cs typeface="Arial"/>
                <a:sym typeface="Arial"/>
              </a:defRPr>
            </a:lvl1pPr>
          </a:lstStyle>
          <a:p>
            <a:r>
              <a:t>ATTENTION GETTER</a:t>
            </a:r>
          </a:p>
        </p:txBody>
      </p:sp>
      <p:sp>
        <p:nvSpPr>
          <p:cNvPr id="48" name="Rectangle 1"/>
          <p:cNvSpPr txBox="1"/>
          <p:nvPr/>
        </p:nvSpPr>
        <p:spPr>
          <a:xfrm>
            <a:off x="6621440" y="6078434"/>
            <a:ext cx="10549650" cy="21089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3500" b="1">
                <a:solidFill>
                  <a:srgbClr val="000000"/>
                </a:solidFill>
                <a:latin typeface="Arial"/>
                <a:ea typeface="Arial"/>
                <a:cs typeface="Arial"/>
                <a:sym typeface="Arial"/>
              </a:defRPr>
            </a:lvl1pPr>
          </a:lstStyle>
          <a:p>
            <a:r>
              <a:t>Create your own attention-getter slide to start today’s lesson.  This slide may include music, a story, an object lesson, a "Surrendering the One-up" activity, a group poll, or a brief movie clip.</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29"/>
          <p:cNvSpPr txBox="1"/>
          <p:nvPr/>
        </p:nvSpPr>
        <p:spPr>
          <a:xfrm>
            <a:off x="9151925" y="9486461"/>
            <a:ext cx="608014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spcBef>
                <a:spcPts val="1200"/>
              </a:spcBef>
              <a:defRPr sz="3000" b="1" u="sng">
                <a:solidFill>
                  <a:srgbClr val="010101"/>
                </a:solidFill>
                <a:uFill>
                  <a:solidFill>
                    <a:srgbClr val="010101"/>
                  </a:solidFill>
                </a:uFill>
                <a:latin typeface="Arial"/>
                <a:ea typeface="Arial"/>
                <a:cs typeface="Arial"/>
                <a:sym typeface="Arial"/>
                <a:hlinkClick r:id="rId2"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Animated Metaphor Walkthrough</a:t>
            </a:r>
          </a:p>
        </p:txBody>
      </p:sp>
      <p:grpSp>
        <p:nvGrpSpPr>
          <p:cNvPr id="53" name="Group">
            <a:hlinkClick r:id="rId3" action="ppaction://hlinksldjump"/>
          </p:cNvPr>
          <p:cNvGrpSpPr/>
          <p:nvPr/>
        </p:nvGrpSpPr>
        <p:grpSpPr>
          <a:xfrm>
            <a:off x="6648656" y="11840205"/>
            <a:ext cx="3498724" cy="1471678"/>
            <a:chOff x="0" y="0"/>
            <a:chExt cx="3498723" cy="1471677"/>
          </a:xfrm>
        </p:grpSpPr>
        <p:sp>
          <p:nvSpPr>
            <p:cNvPr id="51" name="TextBox 9"/>
            <p:cNvSpPr txBox="1"/>
            <p:nvPr/>
          </p:nvSpPr>
          <p:spPr>
            <a:xfrm>
              <a:off x="-1" y="960901"/>
              <a:ext cx="3498725"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4"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Learning Activities</a:t>
              </a:r>
            </a:p>
          </p:txBody>
        </p:sp>
        <p:pic>
          <p:nvPicPr>
            <p:cNvPr id="52" name="Picture 17" descr="Picture 17"/>
            <p:cNvPicPr>
              <a:picLocks noChangeAspect="1"/>
            </p:cNvPicPr>
            <p:nvPr/>
          </p:nvPicPr>
          <p:blipFill>
            <a:blip r:embed="rId5">
              <a:extLst/>
            </a:blip>
            <a:stretch>
              <a:fillRect/>
            </a:stretch>
          </p:blipFill>
          <p:spPr>
            <a:xfrm>
              <a:off x="1277968" y="0"/>
              <a:ext cx="914401" cy="908304"/>
            </a:xfrm>
            <a:prstGeom prst="rect">
              <a:avLst/>
            </a:prstGeom>
            <a:ln w="12700" cap="flat">
              <a:noFill/>
              <a:miter lim="400000"/>
            </a:ln>
            <a:effectLst>
              <a:outerShdw blurRad="292100" dist="139700" dir="2700000" rotWithShape="0">
                <a:srgbClr val="333333">
                  <a:alpha val="64999"/>
                </a:srgbClr>
              </a:outerShdw>
            </a:effectLst>
          </p:spPr>
        </p:pic>
      </p:grpSp>
      <p:grpSp>
        <p:nvGrpSpPr>
          <p:cNvPr id="56" name="Group">
            <a:hlinkClick r:id="rId6" action="ppaction://hlinksldjump"/>
          </p:cNvPr>
          <p:cNvGrpSpPr/>
          <p:nvPr/>
        </p:nvGrpSpPr>
        <p:grpSpPr>
          <a:xfrm>
            <a:off x="11422760" y="11840205"/>
            <a:ext cx="2919597" cy="1484343"/>
            <a:chOff x="0" y="0"/>
            <a:chExt cx="2919596" cy="1484342"/>
          </a:xfrm>
        </p:grpSpPr>
        <p:sp>
          <p:nvSpPr>
            <p:cNvPr id="54" name="TextBox 8"/>
            <p:cNvSpPr txBox="1"/>
            <p:nvPr/>
          </p:nvSpPr>
          <p:spPr>
            <a:xfrm>
              <a:off x="0" y="973566"/>
              <a:ext cx="2919597" cy="5107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3000" b="1" u="sng">
                  <a:solidFill>
                    <a:srgbClr val="010101"/>
                  </a:solidFill>
                  <a:uFill>
                    <a:solidFill>
                      <a:srgbClr val="010101"/>
                    </a:solidFill>
                  </a:uFill>
                  <a:latin typeface="Arial"/>
                  <a:ea typeface="Arial"/>
                  <a:cs typeface="Arial"/>
                  <a:sym typeface="Arial"/>
                  <a:hlinkClick r:id="rId4" action="ppaction://hlinksldjump"/>
                </a:defRPr>
              </a:lvl1pPr>
            </a:lstStyle>
            <a:p>
              <a:pPr>
                <a:defRPr u="none">
                  <a:solidFill>
                    <a:srgbClr val="000000"/>
                  </a:solidFill>
                  <a:uFillTx/>
                </a:defRPr>
              </a:pPr>
              <a:r>
                <a:rPr u="sng">
                  <a:solidFill>
                    <a:srgbClr val="010101"/>
                  </a:solidFill>
                  <a:uFill>
                    <a:solidFill>
                      <a:srgbClr val="010101"/>
                    </a:solidFill>
                  </a:uFill>
                  <a:hlinkClick r:id="rId2" action="ppaction://hlinksldjump"/>
                </a:rPr>
                <a:t>Journal Prompt</a:t>
              </a:r>
            </a:p>
          </p:txBody>
        </p:sp>
        <p:pic>
          <p:nvPicPr>
            <p:cNvPr id="55" name="Picture 16" descr="Picture 16"/>
            <p:cNvPicPr>
              <a:picLocks noChangeAspect="1"/>
            </p:cNvPicPr>
            <p:nvPr/>
          </p:nvPicPr>
          <p:blipFill>
            <a:blip r:embed="rId7">
              <a:extLst/>
            </a:blip>
            <a:stretch>
              <a:fillRect/>
            </a:stretch>
          </p:blipFill>
          <p:spPr>
            <a:xfrm>
              <a:off x="997840" y="0"/>
              <a:ext cx="914401" cy="914400"/>
            </a:xfrm>
            <a:prstGeom prst="rect">
              <a:avLst/>
            </a:prstGeom>
            <a:ln w="12700" cap="flat">
              <a:noFill/>
              <a:miter lim="400000"/>
            </a:ln>
            <a:effectLst>
              <a:outerShdw blurRad="292100" dist="139700" dir="2700000" rotWithShape="0">
                <a:srgbClr val="333333">
                  <a:alpha val="64999"/>
                </a:srgbClr>
              </a:outerShdw>
            </a:effectLst>
          </p:spPr>
        </p:pic>
      </p:grpSp>
      <p:grpSp>
        <p:nvGrpSpPr>
          <p:cNvPr id="59" name="Group">
            <a:hlinkClick r:id="rId4" action="ppaction://hlinksldjump"/>
          </p:cNvPr>
          <p:cNvGrpSpPr/>
          <p:nvPr/>
        </p:nvGrpSpPr>
        <p:grpSpPr>
          <a:xfrm>
            <a:off x="15861566" y="11840205"/>
            <a:ext cx="1898165" cy="1458901"/>
            <a:chOff x="0" y="0"/>
            <a:chExt cx="1898163" cy="1458900"/>
          </a:xfrm>
        </p:grpSpPr>
        <p:pic>
          <p:nvPicPr>
            <p:cNvPr id="57" name="Picture 30" descr="Picture 30"/>
            <p:cNvPicPr>
              <a:picLocks noChangeAspect="1"/>
            </p:cNvPicPr>
            <p:nvPr/>
          </p:nvPicPr>
          <p:blipFill>
            <a:blip r:embed="rId8">
              <a:extLst/>
            </a:blip>
            <a:stretch>
              <a:fillRect/>
            </a:stretch>
          </p:blipFill>
          <p:spPr>
            <a:xfrm>
              <a:off x="470633" y="0"/>
              <a:ext cx="914401" cy="914400"/>
            </a:xfrm>
            <a:prstGeom prst="rect">
              <a:avLst/>
            </a:prstGeom>
            <a:ln w="12700" cap="flat">
              <a:noFill/>
              <a:miter lim="400000"/>
            </a:ln>
            <a:effectLst>
              <a:outerShdw blurRad="292100" dist="139700" dir="2700000" rotWithShape="0">
                <a:srgbClr val="333333">
                  <a:alpha val="64999"/>
                </a:srgbClr>
              </a:outerShdw>
            </a:effectLst>
          </p:spPr>
        </p:pic>
        <p:sp>
          <p:nvSpPr>
            <p:cNvPr id="58" name="TextBox 34"/>
            <p:cNvSpPr txBox="1"/>
            <p:nvPr/>
          </p:nvSpPr>
          <p:spPr>
            <a:xfrm>
              <a:off x="0" y="960409"/>
              <a:ext cx="1898164" cy="4984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4400">
                <a:defRPr sz="2900" b="1" u="sng">
                  <a:solidFill>
                    <a:srgbClr val="010101"/>
                  </a:solidFill>
                  <a:uFill>
                    <a:solidFill>
                      <a:srgbClr val="010101"/>
                    </a:solidFill>
                  </a:uFill>
                  <a:latin typeface="Arial"/>
                  <a:ea typeface="Arial"/>
                  <a:cs typeface="Arial"/>
                  <a:sym typeface="Arial"/>
                  <a:hlinkClick r:id="rId4" action="ppaction://hlinksldjump"/>
                </a:defRPr>
              </a:lvl1pPr>
            </a:lstStyle>
            <a:p>
              <a:pPr>
                <a:defRPr u="none">
                  <a:solidFill>
                    <a:srgbClr val="000000"/>
                  </a:solidFill>
                  <a:uFillTx/>
                </a:defRPr>
              </a:pPr>
              <a:r>
                <a:rPr u="sng">
                  <a:solidFill>
                    <a:srgbClr val="010101"/>
                  </a:solidFill>
                  <a:uFill>
                    <a:solidFill>
                      <a:srgbClr val="010101"/>
                    </a:solidFill>
                  </a:uFill>
                  <a:hlinkClick r:id="rId3" action="ppaction://hlinksldjump"/>
                </a:rPr>
                <a:t>Video Clip</a:t>
              </a:r>
            </a:p>
          </p:txBody>
        </p:sp>
      </p:grpSp>
      <p:sp>
        <p:nvSpPr>
          <p:cNvPr id="60" name="TextBox 42"/>
          <p:cNvSpPr txBox="1"/>
          <p:nvPr/>
        </p:nvSpPr>
        <p:spPr>
          <a:xfrm>
            <a:off x="8541265" y="10505575"/>
            <a:ext cx="7301469"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sz="3000" b="1" u="sng">
                <a:solidFill>
                  <a:srgbClr val="010101"/>
                </a:solidFill>
                <a:uFill>
                  <a:solidFill>
                    <a:srgbClr val="010101"/>
                  </a:solidFill>
                </a:uFill>
                <a:latin typeface="Arial"/>
                <a:ea typeface="Arial"/>
                <a:cs typeface="Arial"/>
                <a:sym typeface="Arial"/>
                <a:hlinkClick r:id="rId9" action="ppaction://hlinksldjump"/>
              </a:defRPr>
            </a:lvl1pPr>
          </a:lstStyle>
          <a:p>
            <a:pPr>
              <a:defRPr u="none">
                <a:solidFill>
                  <a:srgbClr val="000000"/>
                </a:solidFill>
                <a:uFillTx/>
              </a:defRPr>
            </a:pPr>
            <a:r>
              <a:rPr u="sng">
                <a:solidFill>
                  <a:srgbClr val="010101"/>
                </a:solidFill>
                <a:uFill>
                  <a:solidFill>
                    <a:srgbClr val="010101"/>
                  </a:solidFill>
                </a:uFill>
                <a:hlinkClick r:id="rId4" action="ppaction://hlinksldjump"/>
              </a:rPr>
              <a:t>Single Picture Metaphor (non animated)</a:t>
            </a:r>
          </a:p>
        </p:txBody>
      </p:sp>
      <p:pic>
        <p:nvPicPr>
          <p:cNvPr id="61" name="Battery Poster.png" descr="Battery Poster.png"/>
          <p:cNvPicPr>
            <a:picLocks noChangeAspect="1"/>
          </p:cNvPicPr>
          <p:nvPr/>
        </p:nvPicPr>
        <p:blipFill>
          <a:blip r:embed="rId10">
            <a:extLst/>
          </a:blip>
          <a:stretch>
            <a:fillRect/>
          </a:stretch>
        </p:blipFill>
        <p:spPr>
          <a:xfrm>
            <a:off x="6745631" y="572485"/>
            <a:ext cx="10888149" cy="8405638"/>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64" name="battery.png" descr="battery.png"/>
          <p:cNvPicPr>
            <a:picLocks noChangeAspect="1"/>
          </p:cNvPicPr>
          <p:nvPr/>
        </p:nvPicPr>
        <p:blipFill>
          <a:blip r:embed="rId2">
            <a:extLst/>
          </a:blip>
          <a:stretch>
            <a:fillRect/>
          </a:stretch>
        </p:blipFill>
        <p:spPr>
          <a:xfrm>
            <a:off x="7657500" y="2968547"/>
            <a:ext cx="9026297" cy="6642304"/>
          </a:xfrm>
          <a:prstGeom prst="rect">
            <a:avLst/>
          </a:prstGeom>
          <a:ln w="12700">
            <a:miter lim="400000"/>
          </a:ln>
        </p:spPr>
      </p:pic>
      <p:pic>
        <p:nvPicPr>
          <p:cNvPr id="65" name="red.png" descr="red.png"/>
          <p:cNvPicPr>
            <a:picLocks noChangeAspect="1"/>
          </p:cNvPicPr>
          <p:nvPr/>
        </p:nvPicPr>
        <p:blipFill>
          <a:blip r:embed="rId3">
            <a:extLst/>
          </a:blip>
          <a:stretch>
            <a:fillRect/>
          </a:stretch>
        </p:blipFill>
        <p:spPr>
          <a:xfrm>
            <a:off x="3748918" y="3376383"/>
            <a:ext cx="5469486" cy="1594811"/>
          </a:xfrm>
          <a:prstGeom prst="rect">
            <a:avLst/>
          </a:prstGeom>
          <a:ln w="12700">
            <a:miter lim="400000"/>
          </a:ln>
        </p:spPr>
      </p:pic>
      <p:pic>
        <p:nvPicPr>
          <p:cNvPr id="66" name="black.png" descr="black.png"/>
          <p:cNvPicPr>
            <a:picLocks noChangeAspect="1"/>
          </p:cNvPicPr>
          <p:nvPr/>
        </p:nvPicPr>
        <p:blipFill>
          <a:blip r:embed="rId4">
            <a:extLst/>
          </a:blip>
          <a:stretch>
            <a:fillRect/>
          </a:stretch>
        </p:blipFill>
        <p:spPr>
          <a:xfrm>
            <a:off x="15026518" y="3120644"/>
            <a:ext cx="4937883" cy="1841431"/>
          </a:xfrm>
          <a:prstGeom prst="rect">
            <a:avLst/>
          </a:prstGeom>
          <a:ln w="12700">
            <a:miter lim="400000"/>
          </a:ln>
        </p:spPr>
      </p:pic>
      <p:sp>
        <p:nvSpPr>
          <p:cNvPr id="67" name="Emotional Fuel"/>
          <p:cNvSpPr txBox="1"/>
          <p:nvPr/>
        </p:nvSpPr>
        <p:spPr>
          <a:xfrm>
            <a:off x="6400800" y="137517"/>
            <a:ext cx="117348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Emotional Fuel</a:t>
            </a:r>
          </a:p>
        </p:txBody>
      </p:sp>
      <p:sp>
        <p:nvSpPr>
          <p:cNvPr id="68" name="Have you ever been in a car with a dead battery?"/>
          <p:cNvSpPr txBox="1"/>
          <p:nvPr/>
        </p:nvSpPr>
        <p:spPr>
          <a:xfrm>
            <a:off x="7162800" y="1523509"/>
            <a:ext cx="10972800"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600" b="1">
                <a:solidFill>
                  <a:srgbClr val="000000"/>
                </a:solidFill>
                <a:latin typeface="Arial"/>
                <a:ea typeface="Arial"/>
                <a:cs typeface="Arial"/>
                <a:sym typeface="Arial"/>
              </a:defRPr>
            </a:lvl1pPr>
          </a:lstStyle>
          <a:p>
            <a:r>
              <a:t>Have you ever been in a car with a dead battery?</a:t>
            </a:r>
          </a:p>
        </p:txBody>
      </p:sp>
      <p:sp>
        <p:nvSpPr>
          <p:cNvPr id="69" name="What happened?"/>
          <p:cNvSpPr txBox="1"/>
          <p:nvPr/>
        </p:nvSpPr>
        <p:spPr>
          <a:xfrm>
            <a:off x="7162800" y="2149433"/>
            <a:ext cx="10515600"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3600" b="1">
                <a:solidFill>
                  <a:srgbClr val="000000"/>
                </a:solidFill>
                <a:latin typeface="Arial"/>
                <a:ea typeface="Arial"/>
                <a:cs typeface="Arial"/>
                <a:sym typeface="Arial"/>
              </a:defRPr>
            </a:lvl1pPr>
          </a:lstStyle>
          <a:p>
            <a:r>
              <a:t>What happened?</a:t>
            </a:r>
          </a:p>
        </p:txBody>
      </p:sp>
      <p:sp>
        <p:nvSpPr>
          <p:cNvPr id="70" name="Do you know how to fix a dead battery?"/>
          <p:cNvSpPr txBox="1"/>
          <p:nvPr/>
        </p:nvSpPr>
        <p:spPr>
          <a:xfrm>
            <a:off x="7763256" y="10249068"/>
            <a:ext cx="9314689"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Do you know how to fix a dead battery?</a:t>
            </a:r>
          </a:p>
        </p:txBody>
      </p:sp>
      <p:sp>
        <p:nvSpPr>
          <p:cNvPr id="71" name="Can you charge a battery with just a positive connection?"/>
          <p:cNvSpPr txBox="1"/>
          <p:nvPr/>
        </p:nvSpPr>
        <p:spPr>
          <a:xfrm>
            <a:off x="7824215" y="11078103"/>
            <a:ext cx="9314689" cy="12347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Can you charge a battery with just a positive connection?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64"/>
                                        </p:tgtEl>
                                        <p:attrNameLst>
                                          <p:attrName>style.visibility</p:attrName>
                                        </p:attrNameLst>
                                      </p:cBhvr>
                                      <p:to>
                                        <p:strVal val="visible"/>
                                      </p:to>
                                    </p:set>
                                    <p:animEffect transition="in" filter="wipe(down)">
                                      <p:cBhvr>
                                        <p:cTn id="7" dur="500"/>
                                        <p:tgtEl>
                                          <p:spTgt spid="64"/>
                                        </p:tgtEl>
                                      </p:cBhvr>
                                    </p:animEffect>
                                  </p:childTnLst>
                                </p:cTn>
                              </p:par>
                            </p:childTnLst>
                          </p:cTn>
                        </p:par>
                        <p:par>
                          <p:cTn id="8" fill="hold">
                            <p:stCondLst>
                              <p:cond delay="500"/>
                            </p:stCondLst>
                            <p:childTnLst>
                              <p:par>
                                <p:cTn id="9" presetID="2" presetClass="entr" presetSubtype="8" fill="hold" grpId="2" nodeType="afterEffect">
                                  <p:stCondLst>
                                    <p:cond delay="0"/>
                                  </p:stCondLst>
                                  <p:iterate>
                                    <p:tmAbs val="0"/>
                                  </p:iterate>
                                  <p:childTnLst>
                                    <p:set>
                                      <p:cBhvr>
                                        <p:cTn id="10" fill="hold"/>
                                        <p:tgtEl>
                                          <p:spTgt spid="68"/>
                                        </p:tgtEl>
                                        <p:attrNameLst>
                                          <p:attrName>style.visibility</p:attrName>
                                        </p:attrNameLst>
                                      </p:cBhvr>
                                      <p:to>
                                        <p:strVal val="visible"/>
                                      </p:to>
                                    </p:set>
                                    <p:anim calcmode="lin" valueType="num">
                                      <p:cBhvr>
                                        <p:cTn id="11" dur="500" fill="hold"/>
                                        <p:tgtEl>
                                          <p:spTgt spid="68"/>
                                        </p:tgtEl>
                                        <p:attrNameLst>
                                          <p:attrName>ppt_x</p:attrName>
                                        </p:attrNameLst>
                                      </p:cBhvr>
                                      <p:tavLst>
                                        <p:tav tm="0">
                                          <p:val>
                                            <p:strVal val="0-#ppt_w/2"/>
                                          </p:val>
                                        </p:tav>
                                        <p:tav tm="100000">
                                          <p:val>
                                            <p:strVal val="#ppt_x"/>
                                          </p:val>
                                        </p:tav>
                                      </p:tavLst>
                                    </p:anim>
                                    <p:anim calcmode="lin" valueType="num">
                                      <p:cBhvr>
                                        <p:cTn id="12"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3" nodeType="clickEffect">
                                  <p:stCondLst>
                                    <p:cond delay="0"/>
                                  </p:stCondLst>
                                  <p:iterate>
                                    <p:tmAbs val="0"/>
                                  </p:iterate>
                                  <p:childTnLst>
                                    <p:set>
                                      <p:cBhvr>
                                        <p:cTn id="16" fill="hold"/>
                                        <p:tgtEl>
                                          <p:spTgt spid="69"/>
                                        </p:tgtEl>
                                        <p:attrNameLst>
                                          <p:attrName>style.visibility</p:attrName>
                                        </p:attrNameLst>
                                      </p:cBhvr>
                                      <p:to>
                                        <p:strVal val="visible"/>
                                      </p:to>
                                    </p:set>
                                    <p:anim calcmode="lin" valueType="num">
                                      <p:cBhvr>
                                        <p:cTn id="17" dur="500" fill="hold"/>
                                        <p:tgtEl>
                                          <p:spTgt spid="69"/>
                                        </p:tgtEl>
                                        <p:attrNameLst>
                                          <p:attrName>ppt_x</p:attrName>
                                        </p:attrNameLst>
                                      </p:cBhvr>
                                      <p:tavLst>
                                        <p:tav tm="0">
                                          <p:val>
                                            <p:strVal val="0-#ppt_w/2"/>
                                          </p:val>
                                        </p:tav>
                                        <p:tav tm="100000">
                                          <p:val>
                                            <p:strVal val="#ppt_x"/>
                                          </p:val>
                                        </p:tav>
                                      </p:tavLst>
                                    </p:anim>
                                    <p:anim calcmode="lin" valueType="num">
                                      <p:cBhvr>
                                        <p:cTn id="18"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4" nodeType="clickEffect">
                                  <p:stCondLst>
                                    <p:cond delay="0"/>
                                  </p:stCondLst>
                                  <p:iterate>
                                    <p:tmAbs val="0"/>
                                  </p:iterate>
                                  <p:childTnLst>
                                    <p:set>
                                      <p:cBhvr>
                                        <p:cTn id="22" fill="hold"/>
                                        <p:tgtEl>
                                          <p:spTgt spid="70"/>
                                        </p:tgtEl>
                                        <p:attrNameLst>
                                          <p:attrName>style.visibility</p:attrName>
                                        </p:attrNameLst>
                                      </p:cBhvr>
                                      <p:to>
                                        <p:strVal val="visible"/>
                                      </p:to>
                                    </p:se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5" nodeType="clickEffect">
                                  <p:stCondLst>
                                    <p:cond delay="0"/>
                                  </p:stCondLst>
                                  <p:iterate>
                                    <p:tmAbs val="0"/>
                                  </p:iterate>
                                  <p:childTnLst>
                                    <p:set>
                                      <p:cBhvr>
                                        <p:cTn id="28" fill="hold"/>
                                        <p:tgtEl>
                                          <p:spTgt spid="65"/>
                                        </p:tgtEl>
                                        <p:attrNameLst>
                                          <p:attrName>style.visibility</p:attrName>
                                        </p:attrNameLst>
                                      </p:cBhvr>
                                      <p:to>
                                        <p:strVal val="visible"/>
                                      </p:to>
                                    </p:set>
                                    <p:animEffect transition="in" filter="wipe(up)">
                                      <p:cBhvr>
                                        <p:cTn id="29" dur="10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6" nodeType="clickEffect">
                                  <p:stCondLst>
                                    <p:cond delay="0"/>
                                  </p:stCondLst>
                                  <p:iterate>
                                    <p:tmAbs val="0"/>
                                  </p:iterate>
                                  <p:childTnLst>
                                    <p:set>
                                      <p:cBhvr>
                                        <p:cTn id="33" fill="hold"/>
                                        <p:tgtEl>
                                          <p:spTgt spid="66"/>
                                        </p:tgtEl>
                                        <p:attrNameLst>
                                          <p:attrName>style.visibility</p:attrName>
                                        </p:attrNameLst>
                                      </p:cBhvr>
                                      <p:to>
                                        <p:strVal val="visible"/>
                                      </p:to>
                                    </p:set>
                                    <p:animEffect transition="in" filter="wipe(up)">
                                      <p:cBhvr>
                                        <p:cTn id="34" dur="10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7" nodeType="clickEffect">
                                  <p:stCondLst>
                                    <p:cond delay="0"/>
                                  </p:stCondLst>
                                  <p:iterate>
                                    <p:tmAbs val="0"/>
                                  </p:iterate>
                                  <p:childTnLst>
                                    <p:set>
                                      <p:cBhvr>
                                        <p:cTn id="38" fill="hold"/>
                                        <p:tgtEl>
                                          <p:spTgt spid="71"/>
                                        </p:tgtEl>
                                        <p:attrNameLst>
                                          <p:attrName>style.visibility</p:attrName>
                                        </p:attrNameLst>
                                      </p:cBhvr>
                                      <p:to>
                                        <p:strVal val="visible"/>
                                      </p:to>
                                    </p:set>
                                    <p:anim calcmode="lin" valueType="num">
                                      <p:cBhvr>
                                        <p:cTn id="39" dur="1000" fill="hold"/>
                                        <p:tgtEl>
                                          <p:spTgt spid="71"/>
                                        </p:tgtEl>
                                        <p:attrNameLst>
                                          <p:attrName>ppt_w</p:attrName>
                                        </p:attrNameLst>
                                      </p:cBhvr>
                                      <p:tavLst>
                                        <p:tav tm="0">
                                          <p:val>
                                            <p:fltVal val="0"/>
                                          </p:val>
                                        </p:tav>
                                        <p:tav tm="100000">
                                          <p:val>
                                            <p:strVal val="#ppt_w"/>
                                          </p:val>
                                        </p:tav>
                                      </p:tavLst>
                                    </p:anim>
                                    <p:anim calcmode="lin" valueType="num">
                                      <p:cBhvr>
                                        <p:cTn id="40" dur="1000" fill="hold"/>
                                        <p:tgtEl>
                                          <p:spTgt spid="71"/>
                                        </p:tgtEl>
                                        <p:attrNameLst>
                                          <p:attrName>ppt_h</p:attrName>
                                        </p:attrNameLst>
                                      </p:cBhvr>
                                      <p:tavLst>
                                        <p:tav tm="0">
                                          <p:val>
                                            <p:fltVal val="0"/>
                                          </p:val>
                                        </p:tav>
                                        <p:tav tm="100000">
                                          <p:val>
                                            <p:strVal val="#ppt_h"/>
                                          </p:val>
                                        </p:tav>
                                      </p:tavLst>
                                    </p:anim>
                                    <p:anim calcmode="lin" valueType="num">
                                      <p:cBhvr>
                                        <p:cTn id="41"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000"/>
                            </p:stCondLst>
                            <p:childTnLst>
                              <p:par>
                                <p:cTn id="44" presetID="9" presetClass="exit" fill="hold" grpId="8" nodeType="afterEffect">
                                  <p:stCondLst>
                                    <p:cond delay="0"/>
                                  </p:stCondLst>
                                  <p:iterate>
                                    <p:tmAbs val="0"/>
                                  </p:iterate>
                                  <p:childTnLst>
                                    <p:animEffect transition="out" filter="dissolve">
                                      <p:cBhvr>
                                        <p:cTn id="45" dur="500" fill="hold"/>
                                        <p:tgtEl>
                                          <p:spTgt spid="66"/>
                                        </p:tgtEl>
                                      </p:cBhvr>
                                    </p:animEffect>
                                    <p:set>
                                      <p:cBhvr>
                                        <p:cTn id="46"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5" animBg="1" advAuto="0"/>
      <p:bldP spid="66" grpId="6" animBg="1" advAuto="0"/>
      <p:bldP spid="66" grpId="8" animBg="1" advAuto="0"/>
      <p:bldP spid="68" grpId="2" animBg="1" advAuto="0"/>
      <p:bldP spid="69" grpId="3" animBg="1" advAuto="0"/>
      <p:bldP spid="70" grpId="4" animBg="1" advAuto="0"/>
      <p:bldP spid="71"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74" name="battery.png" descr="battery.png"/>
          <p:cNvPicPr>
            <a:picLocks noChangeAspect="1"/>
          </p:cNvPicPr>
          <p:nvPr/>
        </p:nvPicPr>
        <p:blipFill>
          <a:blip r:embed="rId2">
            <a:extLst/>
          </a:blip>
          <a:stretch>
            <a:fillRect/>
          </a:stretch>
        </p:blipFill>
        <p:spPr>
          <a:xfrm>
            <a:off x="7657500" y="2968547"/>
            <a:ext cx="9026297" cy="6642304"/>
          </a:xfrm>
          <a:prstGeom prst="rect">
            <a:avLst/>
          </a:prstGeom>
          <a:ln w="12700">
            <a:miter lim="400000"/>
          </a:ln>
        </p:spPr>
      </p:pic>
      <p:pic>
        <p:nvPicPr>
          <p:cNvPr id="75" name="red.png" descr="red.png"/>
          <p:cNvPicPr>
            <a:picLocks noChangeAspect="1"/>
          </p:cNvPicPr>
          <p:nvPr/>
        </p:nvPicPr>
        <p:blipFill>
          <a:blip r:embed="rId3">
            <a:extLst/>
          </a:blip>
          <a:stretch>
            <a:fillRect/>
          </a:stretch>
        </p:blipFill>
        <p:spPr>
          <a:xfrm>
            <a:off x="3748918" y="3376383"/>
            <a:ext cx="5469486" cy="1594811"/>
          </a:xfrm>
          <a:prstGeom prst="rect">
            <a:avLst/>
          </a:prstGeom>
          <a:ln w="12700">
            <a:miter lim="400000"/>
          </a:ln>
        </p:spPr>
      </p:pic>
      <p:pic>
        <p:nvPicPr>
          <p:cNvPr id="76" name="black.png" descr="black.png"/>
          <p:cNvPicPr>
            <a:picLocks noChangeAspect="1"/>
          </p:cNvPicPr>
          <p:nvPr/>
        </p:nvPicPr>
        <p:blipFill>
          <a:blip r:embed="rId4">
            <a:extLst/>
          </a:blip>
          <a:stretch>
            <a:fillRect/>
          </a:stretch>
        </p:blipFill>
        <p:spPr>
          <a:xfrm>
            <a:off x="15026518" y="3120644"/>
            <a:ext cx="4937883" cy="1841431"/>
          </a:xfrm>
          <a:prstGeom prst="rect">
            <a:avLst/>
          </a:prstGeom>
          <a:ln w="12700">
            <a:miter lim="400000"/>
          </a:ln>
        </p:spPr>
      </p:pic>
      <p:sp>
        <p:nvSpPr>
          <p:cNvPr id="77" name="Emotional Fuel"/>
          <p:cNvSpPr txBox="1"/>
          <p:nvPr/>
        </p:nvSpPr>
        <p:spPr>
          <a:xfrm>
            <a:off x="6400800" y="137517"/>
            <a:ext cx="117348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Emotional Fuel</a:t>
            </a:r>
          </a:p>
        </p:txBody>
      </p:sp>
      <p:sp>
        <p:nvSpPr>
          <p:cNvPr id="78" name="What are some things that people do as a result of these emotions?"/>
          <p:cNvSpPr txBox="1"/>
          <p:nvPr/>
        </p:nvSpPr>
        <p:spPr>
          <a:xfrm>
            <a:off x="13207629" y="10884737"/>
            <a:ext cx="7028689" cy="17681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are some things that people do as a result of these emotions?</a:t>
            </a:r>
          </a:p>
        </p:txBody>
      </p:sp>
      <p:sp>
        <p:nvSpPr>
          <p:cNvPr id="79" name="What are some things that people do as a result of these emotions?"/>
          <p:cNvSpPr txBox="1"/>
          <p:nvPr/>
        </p:nvSpPr>
        <p:spPr>
          <a:xfrm>
            <a:off x="3962400" y="10884737"/>
            <a:ext cx="7028689" cy="17681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are some things that people do as a result of these emotions?</a:t>
            </a:r>
          </a:p>
        </p:txBody>
      </p:sp>
      <p:sp>
        <p:nvSpPr>
          <p:cNvPr id="80" name="Disappointment"/>
          <p:cNvSpPr txBox="1"/>
          <p:nvPr/>
        </p:nvSpPr>
        <p:spPr>
          <a:xfrm rot="650533">
            <a:off x="16687307" y="5785746"/>
            <a:ext cx="424903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Disappointment</a:t>
            </a:r>
          </a:p>
        </p:txBody>
      </p:sp>
      <p:sp>
        <p:nvSpPr>
          <p:cNvPr id="81" name="Frustration"/>
          <p:cNvSpPr txBox="1"/>
          <p:nvPr/>
        </p:nvSpPr>
        <p:spPr>
          <a:xfrm rot="21254674">
            <a:off x="16254554" y="6506921"/>
            <a:ext cx="282340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Frustration</a:t>
            </a:r>
          </a:p>
        </p:txBody>
      </p:sp>
      <p:sp>
        <p:nvSpPr>
          <p:cNvPr id="82" name="Anger"/>
          <p:cNvSpPr txBox="1"/>
          <p:nvPr/>
        </p:nvSpPr>
        <p:spPr>
          <a:xfrm rot="861187">
            <a:off x="12396484" y="6125544"/>
            <a:ext cx="1887911"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Anger</a:t>
            </a:r>
          </a:p>
        </p:txBody>
      </p:sp>
      <p:sp>
        <p:nvSpPr>
          <p:cNvPr id="83" name="Fear"/>
          <p:cNvSpPr txBox="1"/>
          <p:nvPr/>
        </p:nvSpPr>
        <p:spPr>
          <a:xfrm>
            <a:off x="14297223" y="7825482"/>
            <a:ext cx="14480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Fear</a:t>
            </a:r>
          </a:p>
        </p:txBody>
      </p:sp>
      <p:sp>
        <p:nvSpPr>
          <p:cNvPr id="84" name="Sorrow"/>
          <p:cNvSpPr txBox="1"/>
          <p:nvPr/>
        </p:nvSpPr>
        <p:spPr>
          <a:xfrm>
            <a:off x="17834702" y="8434978"/>
            <a:ext cx="1954247"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Sorrow</a:t>
            </a:r>
          </a:p>
        </p:txBody>
      </p:sp>
      <p:sp>
        <p:nvSpPr>
          <p:cNvPr id="85" name="Rejection"/>
          <p:cNvSpPr txBox="1"/>
          <p:nvPr/>
        </p:nvSpPr>
        <p:spPr>
          <a:xfrm rot="997079">
            <a:off x="15725044" y="8779235"/>
            <a:ext cx="2509911"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Rejection</a:t>
            </a:r>
          </a:p>
        </p:txBody>
      </p:sp>
      <p:sp>
        <p:nvSpPr>
          <p:cNvPr id="86" name="Anxiety"/>
          <p:cNvSpPr txBox="1"/>
          <p:nvPr/>
        </p:nvSpPr>
        <p:spPr>
          <a:xfrm>
            <a:off x="16107156" y="7741243"/>
            <a:ext cx="224637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Anxiety</a:t>
            </a:r>
          </a:p>
        </p:txBody>
      </p:sp>
      <p:sp>
        <p:nvSpPr>
          <p:cNvPr id="87" name="Stress"/>
          <p:cNvSpPr txBox="1"/>
          <p:nvPr/>
        </p:nvSpPr>
        <p:spPr>
          <a:xfrm rot="20751960">
            <a:off x="14402025" y="6032133"/>
            <a:ext cx="190021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Stress</a:t>
            </a:r>
          </a:p>
        </p:txBody>
      </p:sp>
      <p:sp>
        <p:nvSpPr>
          <p:cNvPr id="88" name="Confusion"/>
          <p:cNvSpPr txBox="1"/>
          <p:nvPr/>
        </p:nvSpPr>
        <p:spPr>
          <a:xfrm rot="256961">
            <a:off x="17851108" y="7292285"/>
            <a:ext cx="303915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Confusion</a:t>
            </a:r>
          </a:p>
        </p:txBody>
      </p:sp>
      <p:sp>
        <p:nvSpPr>
          <p:cNvPr id="89" name="Shame"/>
          <p:cNvSpPr txBox="1"/>
          <p:nvPr/>
        </p:nvSpPr>
        <p:spPr>
          <a:xfrm rot="20106541">
            <a:off x="12189761" y="7741244"/>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Shame</a:t>
            </a:r>
          </a:p>
        </p:txBody>
      </p:sp>
      <p:sp>
        <p:nvSpPr>
          <p:cNvPr id="90" name="Love"/>
          <p:cNvSpPr txBox="1"/>
          <p:nvPr/>
        </p:nvSpPr>
        <p:spPr>
          <a:xfrm>
            <a:off x="8240568" y="6149406"/>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Love</a:t>
            </a:r>
          </a:p>
        </p:txBody>
      </p:sp>
      <p:sp>
        <p:nvSpPr>
          <p:cNvPr id="91" name="Self Respect"/>
          <p:cNvSpPr txBox="1"/>
          <p:nvPr/>
        </p:nvSpPr>
        <p:spPr>
          <a:xfrm rot="21153607">
            <a:off x="3778478" y="5290606"/>
            <a:ext cx="333477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Self Respect</a:t>
            </a:r>
          </a:p>
        </p:txBody>
      </p:sp>
      <p:sp>
        <p:nvSpPr>
          <p:cNvPr id="92" name="Joy"/>
          <p:cNvSpPr txBox="1"/>
          <p:nvPr/>
        </p:nvSpPr>
        <p:spPr>
          <a:xfrm rot="679173">
            <a:off x="10503908" y="7922090"/>
            <a:ext cx="127053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Joy</a:t>
            </a:r>
          </a:p>
        </p:txBody>
      </p:sp>
      <p:sp>
        <p:nvSpPr>
          <p:cNvPr id="93" name="Gratitude"/>
          <p:cNvSpPr txBox="1"/>
          <p:nvPr/>
        </p:nvSpPr>
        <p:spPr>
          <a:xfrm>
            <a:off x="3787192" y="7535789"/>
            <a:ext cx="25557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Gratitude</a:t>
            </a:r>
          </a:p>
        </p:txBody>
      </p:sp>
      <p:sp>
        <p:nvSpPr>
          <p:cNvPr id="94" name="Pride"/>
          <p:cNvSpPr txBox="1"/>
          <p:nvPr/>
        </p:nvSpPr>
        <p:spPr>
          <a:xfrm rot="20898001">
            <a:off x="10391399" y="6206041"/>
            <a:ext cx="181077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Pride</a:t>
            </a:r>
          </a:p>
        </p:txBody>
      </p:sp>
      <p:sp>
        <p:nvSpPr>
          <p:cNvPr id="95" name="Accepted"/>
          <p:cNvSpPr txBox="1"/>
          <p:nvPr/>
        </p:nvSpPr>
        <p:spPr>
          <a:xfrm rot="728820">
            <a:off x="3830030" y="8904332"/>
            <a:ext cx="2517319"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Accepted</a:t>
            </a:r>
          </a:p>
        </p:txBody>
      </p:sp>
      <p:sp>
        <p:nvSpPr>
          <p:cNvPr id="96" name="Relaxed"/>
          <p:cNvSpPr txBox="1"/>
          <p:nvPr/>
        </p:nvSpPr>
        <p:spPr>
          <a:xfrm rot="20740113">
            <a:off x="5493910" y="5825511"/>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Relaxed</a:t>
            </a:r>
          </a:p>
        </p:txBody>
      </p:sp>
      <p:sp>
        <p:nvSpPr>
          <p:cNvPr id="97" name="Happy"/>
          <p:cNvSpPr txBox="1"/>
          <p:nvPr/>
        </p:nvSpPr>
        <p:spPr>
          <a:xfrm>
            <a:off x="6014585" y="6994531"/>
            <a:ext cx="33269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Happy</a:t>
            </a:r>
          </a:p>
        </p:txBody>
      </p:sp>
      <p:sp>
        <p:nvSpPr>
          <p:cNvPr id="98" name="Hopeful"/>
          <p:cNvSpPr txBox="1"/>
          <p:nvPr/>
        </p:nvSpPr>
        <p:spPr>
          <a:xfrm rot="21075348">
            <a:off x="6150225" y="7961509"/>
            <a:ext cx="33269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Hopeful</a:t>
            </a:r>
          </a:p>
        </p:txBody>
      </p:sp>
      <p:sp>
        <p:nvSpPr>
          <p:cNvPr id="99" name="Calm"/>
          <p:cNvSpPr txBox="1"/>
          <p:nvPr/>
        </p:nvSpPr>
        <p:spPr>
          <a:xfrm rot="20628184">
            <a:off x="8620097" y="7606291"/>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Calm</a:t>
            </a:r>
          </a:p>
        </p:txBody>
      </p:sp>
      <p:sp>
        <p:nvSpPr>
          <p:cNvPr id="100" name="Line"/>
          <p:cNvSpPr/>
          <p:nvPr/>
        </p:nvSpPr>
        <p:spPr>
          <a:xfrm flipV="1">
            <a:off x="16604324" y="9816676"/>
            <a:ext cx="1" cy="493936"/>
          </a:xfrm>
          <a:prstGeom prst="line">
            <a:avLst/>
          </a:prstGeom>
          <a:ln w="50800">
            <a:solidFill>
              <a:srgbClr val="000000"/>
            </a:solidFill>
            <a:bevel/>
            <a:tailEnd type="triangle"/>
          </a:ln>
          <a:effectLst>
            <a:outerShdw blurRad="76200" dist="38100" dir="5400000" rotWithShape="0">
              <a:srgbClr val="000000">
                <a:alpha val="38000"/>
              </a:srgbClr>
            </a:outerShdw>
          </a:effectLst>
        </p:spPr>
        <p:txBody>
          <a:bodyPr tIns="91439" bIns="91439"/>
          <a:lstStyle/>
          <a:p>
            <a:pPr algn="l" defTabSz="914400">
              <a:defRPr sz="2400">
                <a:solidFill>
                  <a:srgbClr val="000000"/>
                </a:solidFill>
                <a:latin typeface="Helvetica"/>
                <a:ea typeface="Helvetica"/>
                <a:cs typeface="Helvetica"/>
                <a:sym typeface="Helvetica"/>
              </a:defRPr>
            </a:pPr>
            <a:endParaRPr/>
          </a:p>
        </p:txBody>
      </p:sp>
      <p:sp>
        <p:nvSpPr>
          <p:cNvPr id="101" name="Line"/>
          <p:cNvSpPr/>
          <p:nvPr/>
        </p:nvSpPr>
        <p:spPr>
          <a:xfrm flipV="1">
            <a:off x="7314278" y="9808093"/>
            <a:ext cx="1" cy="493936"/>
          </a:xfrm>
          <a:prstGeom prst="line">
            <a:avLst/>
          </a:prstGeom>
          <a:ln w="50800">
            <a:solidFill>
              <a:srgbClr val="000000"/>
            </a:solidFill>
            <a:bevel/>
            <a:tailEnd type="triangle"/>
          </a:ln>
          <a:effectLst>
            <a:outerShdw blurRad="76200" dist="38100" dir="5400000" rotWithShape="0">
              <a:srgbClr val="000000">
                <a:alpha val="38000"/>
              </a:srgbClr>
            </a:outerShdw>
          </a:effectLst>
        </p:spPr>
        <p:txBody>
          <a:bodyPr tIns="91439" bIns="91439"/>
          <a:lstStyle/>
          <a:p>
            <a:pPr algn="l" defTabSz="914400">
              <a:defRPr sz="2400">
                <a:solidFill>
                  <a:srgbClr val="000000"/>
                </a:solidFill>
                <a:latin typeface="Helvetica"/>
                <a:ea typeface="Helvetica"/>
                <a:cs typeface="Helvetica"/>
                <a:sym typeface="Helvetica"/>
              </a:defRPr>
            </a:pPr>
            <a:endParaRPr/>
          </a:p>
        </p:txBody>
      </p:sp>
      <p:sp>
        <p:nvSpPr>
          <p:cNvPr id="102" name="Rounded Rectangle"/>
          <p:cNvSpPr/>
          <p:nvPr/>
        </p:nvSpPr>
        <p:spPr>
          <a:xfrm>
            <a:off x="3624071" y="5295900"/>
            <a:ext cx="8209220" cy="4437458"/>
          </a:xfrm>
          <a:prstGeom prst="roundRect">
            <a:avLst>
              <a:gd name="adj" fmla="val 4293"/>
            </a:avLst>
          </a:prstGeom>
          <a:ln w="50800">
            <a:solidFill>
              <a:srgbClr val="FF2600"/>
            </a:solidFill>
            <a:bevel/>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3" name="Rounded Rectangle"/>
          <p:cNvSpPr/>
          <p:nvPr/>
        </p:nvSpPr>
        <p:spPr>
          <a:xfrm>
            <a:off x="12342912" y="5295900"/>
            <a:ext cx="8209220" cy="4437458"/>
          </a:xfrm>
          <a:prstGeom prst="roundRect">
            <a:avLst>
              <a:gd name="adj" fmla="val 4293"/>
            </a:avLst>
          </a:prstGeom>
          <a:ln w="50800">
            <a:solidFill>
              <a:srgbClr val="54B7FF"/>
            </a:solidFill>
            <a:bevel/>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04" name="What are some emotions that people perceive as negative?"/>
          <p:cNvSpPr txBox="1"/>
          <p:nvPr/>
        </p:nvSpPr>
        <p:spPr>
          <a:xfrm>
            <a:off x="13716000" y="1558080"/>
            <a:ext cx="7028689"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are some emotions that people perceive as negative?</a:t>
            </a:r>
          </a:p>
        </p:txBody>
      </p:sp>
      <p:sp>
        <p:nvSpPr>
          <p:cNvPr id="105" name="What are some emotions that people perceive as positive?"/>
          <p:cNvSpPr txBox="1"/>
          <p:nvPr/>
        </p:nvSpPr>
        <p:spPr>
          <a:xfrm>
            <a:off x="3962400" y="1552138"/>
            <a:ext cx="7028689" cy="12347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What are some emotions that people perceive as positive?</a:t>
            </a:r>
          </a:p>
        </p:txBody>
      </p:sp>
      <p:sp>
        <p:nvSpPr>
          <p:cNvPr id="106" name="Lash out or blame others…"/>
          <p:cNvSpPr txBox="1"/>
          <p:nvPr/>
        </p:nvSpPr>
        <p:spPr>
          <a:xfrm>
            <a:off x="12436376" y="9940711"/>
            <a:ext cx="8335896" cy="319301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360947" indent="-360947" algn="l" defTabSz="1828800">
              <a:buSzPct val="100000"/>
              <a:buChar char="•"/>
              <a:defRPr sz="3000" b="1">
                <a:solidFill>
                  <a:srgbClr val="000000"/>
                </a:solidFill>
                <a:latin typeface="Arial"/>
                <a:ea typeface="Arial"/>
                <a:cs typeface="Arial"/>
                <a:sym typeface="Arial"/>
              </a:defRPr>
            </a:pPr>
            <a:r>
              <a:t>Lash out or blame others</a:t>
            </a:r>
          </a:p>
          <a:p>
            <a:pPr marL="360947" indent="-360947" algn="l" defTabSz="1828800">
              <a:buSzPct val="100000"/>
              <a:buChar char="•"/>
              <a:defRPr sz="3000" b="1">
                <a:solidFill>
                  <a:srgbClr val="000000"/>
                </a:solidFill>
                <a:latin typeface="Arial"/>
                <a:ea typeface="Arial"/>
                <a:cs typeface="Arial"/>
                <a:sym typeface="Arial"/>
              </a:defRPr>
            </a:pPr>
            <a:r>
              <a:t>Become a victim</a:t>
            </a:r>
          </a:p>
          <a:p>
            <a:pPr marL="360947" indent="-360947" algn="l" defTabSz="1828800">
              <a:buSzPct val="100000"/>
              <a:buChar char="•"/>
              <a:defRPr sz="3000" b="1">
                <a:solidFill>
                  <a:srgbClr val="000000"/>
                </a:solidFill>
                <a:latin typeface="Arial"/>
                <a:ea typeface="Arial"/>
                <a:cs typeface="Arial"/>
                <a:sym typeface="Arial"/>
              </a:defRPr>
            </a:pPr>
            <a:r>
              <a:t>Turn to substance abuse</a:t>
            </a:r>
          </a:p>
          <a:p>
            <a:pPr marL="360947" indent="-360947" algn="l" defTabSz="1828800">
              <a:buSzPct val="100000"/>
              <a:buChar char="•"/>
              <a:defRPr sz="3000" b="1">
                <a:solidFill>
                  <a:srgbClr val="000000"/>
                </a:solidFill>
                <a:latin typeface="Arial"/>
                <a:ea typeface="Arial"/>
                <a:cs typeface="Arial"/>
                <a:sym typeface="Arial"/>
              </a:defRPr>
            </a:pPr>
            <a:r>
              <a:t>Become a bully</a:t>
            </a:r>
          </a:p>
          <a:p>
            <a:pPr marL="360947" indent="-360947" algn="l" defTabSz="1828800">
              <a:buSzPct val="100000"/>
              <a:buChar char="•"/>
              <a:defRPr sz="3000" b="1">
                <a:solidFill>
                  <a:srgbClr val="000000"/>
                </a:solidFill>
                <a:latin typeface="Arial"/>
                <a:ea typeface="Arial"/>
                <a:cs typeface="Arial"/>
                <a:sym typeface="Arial"/>
              </a:defRPr>
            </a:pPr>
            <a:r>
              <a:t>Tear down others</a:t>
            </a:r>
          </a:p>
          <a:p>
            <a:pPr marL="360947" indent="-360947" algn="l" defTabSz="1828800">
              <a:buSzPct val="100000"/>
              <a:buChar char="•"/>
              <a:defRPr sz="3000" b="1">
                <a:solidFill>
                  <a:srgbClr val="000000"/>
                </a:solidFill>
                <a:latin typeface="Arial"/>
                <a:ea typeface="Arial"/>
                <a:cs typeface="Arial"/>
                <a:sym typeface="Arial"/>
              </a:defRPr>
            </a:pPr>
            <a:r>
              <a:t>Give up</a:t>
            </a:r>
          </a:p>
          <a:p>
            <a:pPr marL="360947" indent="-360947" algn="l" defTabSz="1828800">
              <a:buSzPct val="100000"/>
              <a:buChar char="•"/>
              <a:defRPr sz="3000" b="1">
                <a:solidFill>
                  <a:srgbClr val="000000"/>
                </a:solidFill>
                <a:latin typeface="Arial"/>
                <a:ea typeface="Arial"/>
                <a:cs typeface="Arial"/>
                <a:sym typeface="Arial"/>
              </a:defRPr>
            </a:pPr>
            <a:r>
              <a:t>Take the path of least resistance</a:t>
            </a:r>
          </a:p>
        </p:txBody>
      </p:sp>
      <p:sp>
        <p:nvSpPr>
          <p:cNvPr id="107" name="Lead out…"/>
          <p:cNvSpPr txBox="1"/>
          <p:nvPr/>
        </p:nvSpPr>
        <p:spPr>
          <a:xfrm>
            <a:off x="4814687" y="9991511"/>
            <a:ext cx="7504750" cy="276121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300789" indent="-300789" algn="l" defTabSz="1828800">
              <a:buSzPct val="100000"/>
              <a:buChar char="•"/>
              <a:defRPr sz="3000" b="1">
                <a:solidFill>
                  <a:srgbClr val="000000"/>
                </a:solidFill>
                <a:latin typeface="Arial"/>
                <a:ea typeface="Arial"/>
                <a:cs typeface="Arial"/>
                <a:sym typeface="Arial"/>
              </a:defRPr>
            </a:pPr>
            <a:r>
              <a:t>Lead out</a:t>
            </a:r>
          </a:p>
          <a:p>
            <a:pPr marL="300789" indent="-300789" algn="l" defTabSz="1828800">
              <a:buSzPct val="100000"/>
              <a:buChar char="•"/>
              <a:defRPr sz="3000" b="1">
                <a:solidFill>
                  <a:srgbClr val="000000"/>
                </a:solidFill>
                <a:latin typeface="Arial"/>
                <a:ea typeface="Arial"/>
                <a:cs typeface="Arial"/>
                <a:sym typeface="Arial"/>
              </a:defRPr>
            </a:pPr>
            <a:r>
              <a:t>Increase productivity</a:t>
            </a:r>
          </a:p>
          <a:p>
            <a:pPr marL="300789" indent="-300789" algn="l" defTabSz="1828800">
              <a:buSzPct val="100000"/>
              <a:buChar char="•"/>
              <a:defRPr sz="3000" b="1">
                <a:solidFill>
                  <a:srgbClr val="000000"/>
                </a:solidFill>
                <a:latin typeface="Arial"/>
                <a:ea typeface="Arial"/>
                <a:cs typeface="Arial"/>
                <a:sym typeface="Arial"/>
              </a:defRPr>
            </a:pPr>
            <a:r>
              <a:t>Turn outward &amp; serve others</a:t>
            </a:r>
          </a:p>
          <a:p>
            <a:pPr marL="300789" indent="-300789" algn="l" defTabSz="1828800">
              <a:buSzPct val="100000"/>
              <a:buChar char="•"/>
              <a:defRPr sz="3000" b="1">
                <a:solidFill>
                  <a:srgbClr val="000000"/>
                </a:solidFill>
                <a:latin typeface="Arial"/>
                <a:ea typeface="Arial"/>
                <a:cs typeface="Arial"/>
                <a:sym typeface="Arial"/>
              </a:defRPr>
            </a:pPr>
            <a:r>
              <a:t>Increased confidence</a:t>
            </a:r>
          </a:p>
          <a:p>
            <a:pPr marL="300789" indent="-300789" algn="l" defTabSz="1828800">
              <a:buSzPct val="100000"/>
              <a:buChar char="•"/>
              <a:defRPr sz="3000" b="1">
                <a:solidFill>
                  <a:srgbClr val="000000"/>
                </a:solidFill>
                <a:latin typeface="Arial"/>
                <a:ea typeface="Arial"/>
                <a:cs typeface="Arial"/>
                <a:sym typeface="Arial"/>
              </a:defRPr>
            </a:pPr>
            <a:r>
              <a:t>More fun to be around</a:t>
            </a:r>
          </a:p>
          <a:p>
            <a:pPr marL="300789" indent="-300789" algn="l" defTabSz="1828800">
              <a:buSzPct val="100000"/>
              <a:buChar char="•"/>
              <a:defRPr sz="3000" b="1">
                <a:solidFill>
                  <a:srgbClr val="000000"/>
                </a:solidFill>
                <a:latin typeface="Arial"/>
                <a:ea typeface="Arial"/>
                <a:cs typeface="Arial"/>
                <a:sym typeface="Arial"/>
              </a:defRPr>
            </a:pPr>
            <a:r>
              <a:t>Work better with others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04"/>
                                        </p:tgtEl>
                                        <p:attrNameLst>
                                          <p:attrName>style.visibility</p:attrName>
                                        </p:attrNameLst>
                                      </p:cBhvr>
                                      <p:to>
                                        <p:strVal val="visible"/>
                                      </p:to>
                                    </p:set>
                                    <p:anim calcmode="lin" valueType="num">
                                      <p:cBhvr>
                                        <p:cTn id="7" dur="500" fill="hold"/>
                                        <p:tgtEl>
                                          <p:spTgt spid="104"/>
                                        </p:tgtEl>
                                        <p:attrNameLst>
                                          <p:attrName>ppt_x</p:attrName>
                                        </p:attrNameLst>
                                      </p:cBhvr>
                                      <p:tavLst>
                                        <p:tav tm="0">
                                          <p:val>
                                            <p:strVal val="#ppt_x"/>
                                          </p:val>
                                        </p:tav>
                                        <p:tav tm="100000">
                                          <p:val>
                                            <p:strVal val="#ppt_x"/>
                                          </p:val>
                                        </p:tav>
                                      </p:tavLst>
                                    </p:anim>
                                    <p:anim calcmode="lin" valueType="num">
                                      <p:cBhvr>
                                        <p:cTn id="8" dur="500" fill="hold"/>
                                        <p:tgtEl>
                                          <p:spTgt spid="10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80"/>
                                        </p:tgtEl>
                                        <p:attrNameLst>
                                          <p:attrName>style.visibility</p:attrName>
                                        </p:attrNameLst>
                                      </p:cBhvr>
                                      <p:to>
                                        <p:strVal val="visible"/>
                                      </p:to>
                                    </p:set>
                                    <p:anim calcmode="lin" valueType="num">
                                      <p:cBhvr>
                                        <p:cTn id="13" dur="1000" fill="hold"/>
                                        <p:tgtEl>
                                          <p:spTgt spid="80"/>
                                        </p:tgtEl>
                                        <p:attrNameLst>
                                          <p:attrName>ppt_w</p:attrName>
                                        </p:attrNameLst>
                                      </p:cBhvr>
                                      <p:tavLst>
                                        <p:tav tm="0">
                                          <p:val>
                                            <p:fltVal val="0"/>
                                          </p:val>
                                        </p:tav>
                                        <p:tav tm="100000">
                                          <p:val>
                                            <p:strVal val="#ppt_w"/>
                                          </p:val>
                                        </p:tav>
                                      </p:tavLst>
                                    </p:anim>
                                    <p:anim calcmode="lin" valueType="num">
                                      <p:cBhvr>
                                        <p:cTn id="14" dur="1000" fill="hold"/>
                                        <p:tgtEl>
                                          <p:spTgt spid="80"/>
                                        </p:tgtEl>
                                        <p:attrNameLst>
                                          <p:attrName>ppt_h</p:attrName>
                                        </p:attrNameLst>
                                      </p:cBhvr>
                                      <p:tavLst>
                                        <p:tav tm="0">
                                          <p:val>
                                            <p:fltVal val="0"/>
                                          </p:val>
                                        </p:tav>
                                        <p:tav tm="100000">
                                          <p:val>
                                            <p:strVal val="#ppt_h"/>
                                          </p:val>
                                        </p:tav>
                                      </p:tavLst>
                                    </p:anim>
                                    <p:anim calcmode="lin" valueType="num">
                                      <p:cBhvr>
                                        <p:cTn id="15"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19" presetClass="entr" presetSubtype="10" fill="hold" grpId="3" nodeType="afterEffect">
                                  <p:stCondLst>
                                    <p:cond delay="0"/>
                                  </p:stCondLst>
                                  <p:iterate>
                                    <p:tmAbs val="0"/>
                                  </p:iterate>
                                  <p:childTnLst>
                                    <p:set>
                                      <p:cBhvr>
                                        <p:cTn id="19" fill="hold"/>
                                        <p:tgtEl>
                                          <p:spTgt spid="81"/>
                                        </p:tgtEl>
                                        <p:attrNameLst>
                                          <p:attrName>style.visibility</p:attrName>
                                        </p:attrNameLst>
                                      </p:cBhvr>
                                      <p:to>
                                        <p:strVal val="visible"/>
                                      </p:to>
                                    </p:set>
                                    <p:anim calcmode="lin" valueType="num">
                                      <p:cBhvr>
                                        <p:cTn id="20" dur="1000" fill="hold"/>
                                        <p:tgtEl>
                                          <p:spTgt spid="81"/>
                                        </p:tgtEl>
                                        <p:attrNameLst>
                                          <p:attrName>ppt_w</p:attrName>
                                        </p:attrNameLst>
                                      </p:cBhvr>
                                      <p:tavLst>
                                        <p:tav tm="0" fmla="#ppt_w*sin(2.5*pi*$)">
                                          <p:val>
                                            <p:fltVal val="0"/>
                                          </p:val>
                                        </p:tav>
                                        <p:tav tm="100000">
                                          <p:val>
                                            <p:fltVal val="1"/>
                                          </p:val>
                                        </p:tav>
                                      </p:tavLst>
                                    </p:anim>
                                    <p:anim calcmode="lin" valueType="num">
                                      <p:cBhvr>
                                        <p:cTn id="21" dur="1000" fill="hold"/>
                                        <p:tgtEl>
                                          <p:spTgt spid="81"/>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3" presetClass="entr" presetSubtype="16" fill="hold" grpId="4" nodeType="afterEffect">
                                  <p:stCondLst>
                                    <p:cond delay="0"/>
                                  </p:stCondLst>
                                  <p:iterate>
                                    <p:tmAbs val="0"/>
                                  </p:iterate>
                                  <p:childTnLst>
                                    <p:set>
                                      <p:cBhvr>
                                        <p:cTn id="24" fill="hold"/>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5" presetClass="entr" presetSubtype="9" fill="hold" grpId="5" nodeType="afterEffect">
                                  <p:stCondLst>
                                    <p:cond delay="0"/>
                                  </p:stCondLst>
                                  <p:iterate>
                                    <p:tmAbs val="0"/>
                                  </p:iterate>
                                  <p:childTnLst>
                                    <p:set>
                                      <p:cBhvr>
                                        <p:cTn id="29" fill="hold"/>
                                        <p:tgtEl>
                                          <p:spTgt spid="83"/>
                                        </p:tgtEl>
                                        <p:attrNameLst>
                                          <p:attrName>style.visibility</p:attrName>
                                        </p:attrNameLst>
                                      </p:cBhvr>
                                      <p:to>
                                        <p:strVal val="visible"/>
                                      </p:to>
                                    </p:set>
                                    <p:anim calcmode="lin" valueType="num">
                                      <p:cBhvr>
                                        <p:cTn id="30" dur="1000" fill="hold"/>
                                        <p:tgtEl>
                                          <p:spTgt spid="83"/>
                                        </p:tgtEl>
                                        <p:attrNameLst>
                                          <p:attrName>ppt_w</p:attrName>
                                        </p:attrNameLst>
                                      </p:cBhvr>
                                      <p:tavLst>
                                        <p:tav tm="0">
                                          <p:val>
                                            <p:fltVal val="0"/>
                                          </p:val>
                                        </p:tav>
                                        <p:tav tm="100000">
                                          <p:val>
                                            <p:strVal val="#ppt_w"/>
                                          </p:val>
                                        </p:tav>
                                      </p:tavLst>
                                    </p:anim>
                                    <p:anim calcmode="lin" valueType="num">
                                      <p:cBhvr>
                                        <p:cTn id="31" dur="1000" fill="hold"/>
                                        <p:tgtEl>
                                          <p:spTgt spid="83"/>
                                        </p:tgtEl>
                                        <p:attrNameLst>
                                          <p:attrName>ppt_h</p:attrName>
                                        </p:attrNameLst>
                                      </p:cBhvr>
                                      <p:tavLst>
                                        <p:tav tm="0">
                                          <p:val>
                                            <p:fltVal val="0"/>
                                          </p:val>
                                        </p:tav>
                                        <p:tav tm="100000">
                                          <p:val>
                                            <p:strVal val="#ppt_h"/>
                                          </p:val>
                                        </p:tav>
                                      </p:tavLst>
                                    </p:anim>
                                    <p:anim calcmode="lin" valueType="num">
                                      <p:cBhvr>
                                        <p:cTn id="32"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500"/>
                            </p:stCondLst>
                            <p:childTnLst>
                              <p:par>
                                <p:cTn id="35" presetID="23" presetClass="entr" presetSubtype="16" fill="hold" grpId="6" nodeType="afterEffect">
                                  <p:stCondLst>
                                    <p:cond delay="0"/>
                                  </p:stCondLst>
                                  <p:iterate>
                                    <p:tmAbs val="0"/>
                                  </p:iterate>
                                  <p:childTnLst>
                                    <p:set>
                                      <p:cBhvr>
                                        <p:cTn id="36" fill="hold"/>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15" presetClass="entr" presetSubtype="12" fill="hold" grpId="7" nodeType="afterEffect">
                                  <p:stCondLst>
                                    <p:cond delay="0"/>
                                  </p:stCondLst>
                                  <p:iterate>
                                    <p:tmAbs val="0"/>
                                  </p:iterate>
                                  <p:childTnLst>
                                    <p:set>
                                      <p:cBhvr>
                                        <p:cTn id="41" fill="hold"/>
                                        <p:tgtEl>
                                          <p:spTgt spid="85"/>
                                        </p:tgtEl>
                                        <p:attrNameLst>
                                          <p:attrName>style.visibility</p:attrName>
                                        </p:attrNameLst>
                                      </p:cBhvr>
                                      <p:to>
                                        <p:strVal val="visible"/>
                                      </p:to>
                                    </p:set>
                                    <p:anim calcmode="lin" valueType="num">
                                      <p:cBhvr>
                                        <p:cTn id="42" dur="1000" fill="hold"/>
                                        <p:tgtEl>
                                          <p:spTgt spid="85"/>
                                        </p:tgtEl>
                                        <p:attrNameLst>
                                          <p:attrName>ppt_w</p:attrName>
                                        </p:attrNameLst>
                                      </p:cBhvr>
                                      <p:tavLst>
                                        <p:tav tm="0">
                                          <p:val>
                                            <p:fltVal val="0"/>
                                          </p:val>
                                        </p:tav>
                                        <p:tav tm="100000">
                                          <p:val>
                                            <p:strVal val="#ppt_w"/>
                                          </p:val>
                                        </p:tav>
                                      </p:tavLst>
                                    </p:anim>
                                    <p:anim calcmode="lin" valueType="num">
                                      <p:cBhvr>
                                        <p:cTn id="43" dur="1000" fill="hold"/>
                                        <p:tgtEl>
                                          <p:spTgt spid="85"/>
                                        </p:tgtEl>
                                        <p:attrNameLst>
                                          <p:attrName>ppt_h</p:attrName>
                                        </p:attrNameLst>
                                      </p:cBhvr>
                                      <p:tavLst>
                                        <p:tav tm="0">
                                          <p:val>
                                            <p:fltVal val="0"/>
                                          </p:val>
                                        </p:tav>
                                        <p:tav tm="100000">
                                          <p:val>
                                            <p:strVal val="#ppt_h"/>
                                          </p:val>
                                        </p:tav>
                                      </p:tavLst>
                                    </p:anim>
                                    <p:anim calcmode="lin" valueType="num">
                                      <p:cBhvr>
                                        <p:cTn id="44"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5000"/>
                            </p:stCondLst>
                            <p:childTnLst>
                              <p:par>
                                <p:cTn id="47" presetID="15" presetClass="entr" presetSubtype="9" fill="hold" grpId="8" nodeType="afterEffect">
                                  <p:stCondLst>
                                    <p:cond delay="0"/>
                                  </p:stCondLst>
                                  <p:iterate>
                                    <p:tmAbs val="0"/>
                                  </p:iterate>
                                  <p:childTnLst>
                                    <p:set>
                                      <p:cBhvr>
                                        <p:cTn id="48" fill="hold"/>
                                        <p:tgtEl>
                                          <p:spTgt spid="86"/>
                                        </p:tgtEl>
                                        <p:attrNameLst>
                                          <p:attrName>style.visibility</p:attrName>
                                        </p:attrNameLst>
                                      </p:cBhvr>
                                      <p:to>
                                        <p:strVal val="visible"/>
                                      </p:to>
                                    </p:set>
                                    <p:anim calcmode="lin" valueType="num">
                                      <p:cBhvr>
                                        <p:cTn id="49" dur="1000" fill="hold"/>
                                        <p:tgtEl>
                                          <p:spTgt spid="86"/>
                                        </p:tgtEl>
                                        <p:attrNameLst>
                                          <p:attrName>ppt_w</p:attrName>
                                        </p:attrNameLst>
                                      </p:cBhvr>
                                      <p:tavLst>
                                        <p:tav tm="0">
                                          <p:val>
                                            <p:fltVal val="0"/>
                                          </p:val>
                                        </p:tav>
                                        <p:tav tm="100000">
                                          <p:val>
                                            <p:strVal val="#ppt_w"/>
                                          </p:val>
                                        </p:tav>
                                      </p:tavLst>
                                    </p:anim>
                                    <p:anim calcmode="lin" valueType="num">
                                      <p:cBhvr>
                                        <p:cTn id="50" dur="1000" fill="hold"/>
                                        <p:tgtEl>
                                          <p:spTgt spid="86"/>
                                        </p:tgtEl>
                                        <p:attrNameLst>
                                          <p:attrName>ppt_h</p:attrName>
                                        </p:attrNameLst>
                                      </p:cBhvr>
                                      <p:tavLst>
                                        <p:tav tm="0">
                                          <p:val>
                                            <p:fltVal val="0"/>
                                          </p:val>
                                        </p:tav>
                                        <p:tav tm="100000">
                                          <p:val>
                                            <p:strVal val="#ppt_h"/>
                                          </p:val>
                                        </p:tav>
                                      </p:tavLst>
                                    </p:anim>
                                    <p:anim calcmode="lin" valueType="num">
                                      <p:cBhvr>
                                        <p:cTn id="51"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15" presetClass="entr" presetSubtype="12" fill="hold" grpId="9" nodeType="afterEffect">
                                  <p:stCondLst>
                                    <p:cond delay="0"/>
                                  </p:stCondLst>
                                  <p:iterate>
                                    <p:tmAbs val="0"/>
                                  </p:iterate>
                                  <p:childTnLst>
                                    <p:set>
                                      <p:cBhvr>
                                        <p:cTn id="55" fill="hold"/>
                                        <p:tgtEl>
                                          <p:spTgt spid="87"/>
                                        </p:tgtEl>
                                        <p:attrNameLst>
                                          <p:attrName>style.visibility</p:attrName>
                                        </p:attrNameLst>
                                      </p:cBhvr>
                                      <p:to>
                                        <p:strVal val="visible"/>
                                      </p:to>
                                    </p:set>
                                    <p:anim calcmode="lin" valueType="num">
                                      <p:cBhvr>
                                        <p:cTn id="56" dur="1000" fill="hold"/>
                                        <p:tgtEl>
                                          <p:spTgt spid="87"/>
                                        </p:tgtEl>
                                        <p:attrNameLst>
                                          <p:attrName>ppt_w</p:attrName>
                                        </p:attrNameLst>
                                      </p:cBhvr>
                                      <p:tavLst>
                                        <p:tav tm="0">
                                          <p:val>
                                            <p:fltVal val="0"/>
                                          </p:val>
                                        </p:tav>
                                        <p:tav tm="100000">
                                          <p:val>
                                            <p:strVal val="#ppt_w"/>
                                          </p:val>
                                        </p:tav>
                                      </p:tavLst>
                                    </p:anim>
                                    <p:anim calcmode="lin" valueType="num">
                                      <p:cBhvr>
                                        <p:cTn id="57" dur="1000" fill="hold"/>
                                        <p:tgtEl>
                                          <p:spTgt spid="87"/>
                                        </p:tgtEl>
                                        <p:attrNameLst>
                                          <p:attrName>ppt_h</p:attrName>
                                        </p:attrNameLst>
                                      </p:cBhvr>
                                      <p:tavLst>
                                        <p:tav tm="0">
                                          <p:val>
                                            <p:fltVal val="0"/>
                                          </p:val>
                                        </p:tav>
                                        <p:tav tm="100000">
                                          <p:val>
                                            <p:strVal val="#ppt_h"/>
                                          </p:val>
                                        </p:tav>
                                      </p:tavLst>
                                    </p:anim>
                                    <p:anim calcmode="lin" valueType="num">
                                      <p:cBhvr>
                                        <p:cTn id="58"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7000"/>
                            </p:stCondLst>
                            <p:childTnLst>
                              <p:par>
                                <p:cTn id="61" presetID="2" presetClass="entr" presetSubtype="1" fill="hold" grpId="10" nodeType="afterEffect">
                                  <p:stCondLst>
                                    <p:cond delay="0"/>
                                  </p:stCondLst>
                                  <p:iterate>
                                    <p:tmAbs val="0"/>
                                  </p:iterate>
                                  <p:childTnLst>
                                    <p:set>
                                      <p:cBhvr>
                                        <p:cTn id="62" fill="hold"/>
                                        <p:tgtEl>
                                          <p:spTgt spid="88"/>
                                        </p:tgtEl>
                                        <p:attrNameLst>
                                          <p:attrName>style.visibility</p:attrName>
                                        </p:attrNameLst>
                                      </p:cBhvr>
                                      <p:to>
                                        <p:strVal val="visible"/>
                                      </p:to>
                                    </p:set>
                                    <p:anim calcmode="lin" valueType="num">
                                      <p:cBhvr>
                                        <p:cTn id="63" dur="227" fill="hold"/>
                                        <p:tgtEl>
                                          <p:spTgt spid="88"/>
                                        </p:tgtEl>
                                        <p:attrNameLst>
                                          <p:attrName>ppt_x</p:attrName>
                                        </p:attrNameLst>
                                      </p:cBhvr>
                                      <p:tavLst>
                                        <p:tav tm="0">
                                          <p:val>
                                            <p:strVal val="#ppt_x"/>
                                          </p:val>
                                        </p:tav>
                                        <p:tav tm="100000">
                                          <p:val>
                                            <p:strVal val="#ppt_x"/>
                                          </p:val>
                                        </p:tav>
                                      </p:tavLst>
                                    </p:anim>
                                    <p:anim calcmode="lin" valueType="num">
                                      <p:cBhvr>
                                        <p:cTn id="64" dur="227" fill="hold"/>
                                        <p:tgtEl>
                                          <p:spTgt spid="88"/>
                                        </p:tgtEl>
                                        <p:attrNameLst>
                                          <p:attrName>ppt_y</p:attrName>
                                        </p:attrNameLst>
                                      </p:cBhvr>
                                      <p:tavLst>
                                        <p:tav tm="0">
                                          <p:val>
                                            <p:strVal val="0-#ppt_h/2"/>
                                          </p:val>
                                        </p:tav>
                                        <p:tav tm="100000">
                                          <p:val>
                                            <p:strVal val="#ppt_y"/>
                                          </p:val>
                                        </p:tav>
                                      </p:tavLst>
                                    </p:anim>
                                  </p:childTnLst>
                                </p:cTn>
                              </p:par>
                            </p:childTnLst>
                          </p:cTn>
                        </p:par>
                        <p:par>
                          <p:cTn id="65" fill="hold">
                            <p:stCondLst>
                              <p:cond delay="7227"/>
                            </p:stCondLst>
                            <p:childTnLst>
                              <p:par>
                                <p:cTn id="66" presetID="15" presetClass="entr" presetSubtype="9" fill="hold" grpId="11" nodeType="afterEffect">
                                  <p:stCondLst>
                                    <p:cond delay="0"/>
                                  </p:stCondLst>
                                  <p:iterate>
                                    <p:tmAbs val="0"/>
                                  </p:iterate>
                                  <p:childTnLst>
                                    <p:set>
                                      <p:cBhvr>
                                        <p:cTn id="67" fill="hold"/>
                                        <p:tgtEl>
                                          <p:spTgt spid="89"/>
                                        </p:tgtEl>
                                        <p:attrNameLst>
                                          <p:attrName>style.visibility</p:attrName>
                                        </p:attrNameLst>
                                      </p:cBhvr>
                                      <p:to>
                                        <p:strVal val="visible"/>
                                      </p:to>
                                    </p:set>
                                    <p:anim calcmode="lin" valueType="num">
                                      <p:cBhvr>
                                        <p:cTn id="68" dur="1000" fill="hold"/>
                                        <p:tgtEl>
                                          <p:spTgt spid="89"/>
                                        </p:tgtEl>
                                        <p:attrNameLst>
                                          <p:attrName>ppt_w</p:attrName>
                                        </p:attrNameLst>
                                      </p:cBhvr>
                                      <p:tavLst>
                                        <p:tav tm="0">
                                          <p:val>
                                            <p:fltVal val="0"/>
                                          </p:val>
                                        </p:tav>
                                        <p:tav tm="100000">
                                          <p:val>
                                            <p:strVal val="#ppt_w"/>
                                          </p:val>
                                        </p:tav>
                                      </p:tavLst>
                                    </p:anim>
                                    <p:anim calcmode="lin" valueType="num">
                                      <p:cBhvr>
                                        <p:cTn id="69" dur="1000" fill="hold"/>
                                        <p:tgtEl>
                                          <p:spTgt spid="89"/>
                                        </p:tgtEl>
                                        <p:attrNameLst>
                                          <p:attrName>ppt_h</p:attrName>
                                        </p:attrNameLst>
                                      </p:cBhvr>
                                      <p:tavLst>
                                        <p:tav tm="0">
                                          <p:val>
                                            <p:fltVal val="0"/>
                                          </p:val>
                                        </p:tav>
                                        <p:tav tm="100000">
                                          <p:val>
                                            <p:strVal val="#ppt_h"/>
                                          </p:val>
                                        </p:tav>
                                      </p:tavLst>
                                    </p:anim>
                                    <p:anim calcmode="lin" valueType="num">
                                      <p:cBhvr>
                                        <p:cTn id="70" dur="1000" fill="hold"/>
                                        <p:tgtEl>
                                          <p:spTgt spid="89"/>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12" nodeType="clickEffect">
                                  <p:stCondLst>
                                    <p:cond delay="0"/>
                                  </p:stCondLst>
                                  <p:iterate>
                                    <p:tmAbs val="0"/>
                                  </p:iterate>
                                  <p:childTnLst>
                                    <p:set>
                                      <p:cBhvr>
                                        <p:cTn id="75" fill="hold"/>
                                        <p:tgtEl>
                                          <p:spTgt spid="78"/>
                                        </p:tgtEl>
                                        <p:attrNameLst>
                                          <p:attrName>style.visibility</p:attrName>
                                        </p:attrNameLst>
                                      </p:cBhvr>
                                      <p:to>
                                        <p:strVal val="visible"/>
                                      </p:to>
                                    </p:set>
                                    <p:anim calcmode="lin" valueType="num">
                                      <p:cBhvr>
                                        <p:cTn id="76" dur="500" fill="hold"/>
                                        <p:tgtEl>
                                          <p:spTgt spid="78"/>
                                        </p:tgtEl>
                                        <p:attrNameLst>
                                          <p:attrName>ppt_x</p:attrName>
                                        </p:attrNameLst>
                                      </p:cBhvr>
                                      <p:tavLst>
                                        <p:tav tm="0">
                                          <p:val>
                                            <p:strVal val="#ppt_x"/>
                                          </p:val>
                                        </p:tav>
                                        <p:tav tm="100000">
                                          <p:val>
                                            <p:strVal val="#ppt_x"/>
                                          </p:val>
                                        </p:tav>
                                      </p:tavLst>
                                    </p:anim>
                                    <p:anim calcmode="lin" valueType="num">
                                      <p:cBhvr>
                                        <p:cTn id="77" dur="500" fill="hold"/>
                                        <p:tgtEl>
                                          <p:spTgt spid="78"/>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2" presetClass="entr" presetSubtype="4" fill="hold" grpId="13" nodeType="afterEffect">
                                  <p:stCondLst>
                                    <p:cond delay="0"/>
                                  </p:stCondLst>
                                  <p:iterate>
                                    <p:tmAbs val="0"/>
                                  </p:iterate>
                                  <p:childTnLst>
                                    <p:set>
                                      <p:cBhvr>
                                        <p:cTn id="80" fill="hold"/>
                                        <p:tgtEl>
                                          <p:spTgt spid="100"/>
                                        </p:tgtEl>
                                        <p:attrNameLst>
                                          <p:attrName>style.visibility</p:attrName>
                                        </p:attrNameLst>
                                      </p:cBhvr>
                                      <p:to>
                                        <p:strVal val="visible"/>
                                      </p:to>
                                    </p:set>
                                    <p:animEffect transition="in" filter="wipe(down)">
                                      <p:cBhvr>
                                        <p:cTn id="81" dur="499"/>
                                        <p:tgtEl>
                                          <p:spTgt spid="100"/>
                                        </p:tgtEl>
                                      </p:cBhvr>
                                    </p:animEffect>
                                  </p:childTnLst>
                                </p:cTn>
                              </p:par>
                            </p:childTnLst>
                          </p:cTn>
                        </p:par>
                        <p:par>
                          <p:cTn id="82" fill="hold">
                            <p:stCondLst>
                              <p:cond delay="999"/>
                            </p:stCondLst>
                            <p:childTnLst>
                              <p:par>
                                <p:cTn id="83" presetID="23" presetClass="entr" presetSubtype="16" fill="hold" grpId="14" nodeType="afterEffect">
                                  <p:stCondLst>
                                    <p:cond delay="0"/>
                                  </p:stCondLst>
                                  <p:iterate>
                                    <p:tmAbs val="0"/>
                                  </p:iterate>
                                  <p:childTnLst>
                                    <p:set>
                                      <p:cBhvr>
                                        <p:cTn id="84" fill="hold"/>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fltVal val="0"/>
                                          </p:val>
                                        </p:tav>
                                        <p:tav tm="100000">
                                          <p:val>
                                            <p:strVal val="#ppt_w"/>
                                          </p:val>
                                        </p:tav>
                                      </p:tavLst>
                                    </p:anim>
                                    <p:anim calcmode="lin" valueType="num">
                                      <p:cBhvr>
                                        <p:cTn id="86" dur="500" fill="hold"/>
                                        <p:tgtEl>
                                          <p:spTgt spid="103"/>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9" presetClass="exit" fill="hold" grpId="15" nodeType="clickEffect">
                                  <p:stCondLst>
                                    <p:cond delay="0"/>
                                  </p:stCondLst>
                                  <p:iterate>
                                    <p:tmAbs val="0"/>
                                  </p:iterate>
                                  <p:childTnLst>
                                    <p:animEffect transition="out" filter="dissolve">
                                      <p:cBhvr>
                                        <p:cTn id="90" dur="1000" fill="hold"/>
                                        <p:tgtEl>
                                          <p:spTgt spid="100"/>
                                        </p:tgtEl>
                                      </p:cBhvr>
                                    </p:animEffect>
                                    <p:set>
                                      <p:cBhvr>
                                        <p:cTn id="91" fill="hold">
                                          <p:stCondLst>
                                            <p:cond delay="999"/>
                                          </p:stCondLst>
                                        </p:cTn>
                                        <p:tgtEl>
                                          <p:spTgt spid="100"/>
                                        </p:tgtEl>
                                        <p:attrNameLst>
                                          <p:attrName>style.visibility</p:attrName>
                                        </p:attrNameLst>
                                      </p:cBhvr>
                                      <p:to>
                                        <p:strVal val="hidden"/>
                                      </p:to>
                                    </p:set>
                                  </p:childTnLst>
                                </p:cTn>
                              </p:par>
                            </p:childTnLst>
                          </p:cTn>
                        </p:par>
                        <p:par>
                          <p:cTn id="92" fill="hold">
                            <p:stCondLst>
                              <p:cond delay="1000"/>
                            </p:stCondLst>
                            <p:childTnLst>
                              <p:par>
                                <p:cTn id="93" presetID="9" presetClass="exit" fill="hold" grpId="16" nodeType="afterEffect">
                                  <p:stCondLst>
                                    <p:cond delay="0"/>
                                  </p:stCondLst>
                                  <p:iterate>
                                    <p:tmAbs val="0"/>
                                  </p:iterate>
                                  <p:childTnLst>
                                    <p:animEffect transition="out" filter="dissolve">
                                      <p:cBhvr>
                                        <p:cTn id="94" dur="1000" fill="hold"/>
                                        <p:tgtEl>
                                          <p:spTgt spid="78"/>
                                        </p:tgtEl>
                                      </p:cBhvr>
                                    </p:animEffect>
                                    <p:set>
                                      <p:cBhvr>
                                        <p:cTn id="95" fill="hold">
                                          <p:stCondLst>
                                            <p:cond delay="999"/>
                                          </p:stCondLst>
                                        </p:cTn>
                                        <p:tgtEl>
                                          <p:spTgt spid="78"/>
                                        </p:tgtEl>
                                        <p:attrNameLst>
                                          <p:attrName>style.visibility</p:attrName>
                                        </p:attrNameLst>
                                      </p:cBhvr>
                                      <p:to>
                                        <p:strVal val="hidden"/>
                                      </p:to>
                                    </p:set>
                                  </p:childTnLst>
                                </p:cTn>
                              </p:par>
                            </p:childTnLst>
                          </p:cTn>
                        </p:par>
                        <p:par>
                          <p:cTn id="96" fill="hold">
                            <p:stCondLst>
                              <p:cond delay="2000"/>
                            </p:stCondLst>
                            <p:childTnLst>
                              <p:par>
                                <p:cTn id="97" presetID="2" presetClass="entr" presetSubtype="4" fill="hold" grpId="17" nodeType="afterEffect">
                                  <p:stCondLst>
                                    <p:cond delay="0"/>
                                  </p:stCondLst>
                                  <p:iterate>
                                    <p:tmAbs val="0"/>
                                  </p:iterate>
                                  <p:childTnLst>
                                    <p:set>
                                      <p:cBhvr>
                                        <p:cTn id="98" fill="hold"/>
                                        <p:tgtEl>
                                          <p:spTgt spid="106"/>
                                        </p:tgtEl>
                                        <p:attrNameLst>
                                          <p:attrName>style.visibility</p:attrName>
                                        </p:attrNameLst>
                                      </p:cBhvr>
                                      <p:to>
                                        <p:strVal val="visible"/>
                                      </p:to>
                                    </p:set>
                                    <p:anim calcmode="lin" valueType="num">
                                      <p:cBhvr>
                                        <p:cTn id="99" dur="500" fill="hold"/>
                                        <p:tgtEl>
                                          <p:spTgt spid="106"/>
                                        </p:tgtEl>
                                        <p:attrNameLst>
                                          <p:attrName>ppt_x</p:attrName>
                                        </p:attrNameLst>
                                      </p:cBhvr>
                                      <p:tavLst>
                                        <p:tav tm="0">
                                          <p:val>
                                            <p:strVal val="#ppt_x"/>
                                          </p:val>
                                        </p:tav>
                                        <p:tav tm="100000">
                                          <p:val>
                                            <p:strVal val="#ppt_x"/>
                                          </p:val>
                                        </p:tav>
                                      </p:tavLst>
                                    </p:anim>
                                    <p:anim calcmode="lin" valueType="num">
                                      <p:cBhvr>
                                        <p:cTn id="100"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grpId="18" nodeType="clickEffect">
                                  <p:stCondLst>
                                    <p:cond delay="0"/>
                                  </p:stCondLst>
                                  <p:iterate>
                                    <p:tmAbs val="0"/>
                                  </p:iterate>
                                  <p:childTnLst>
                                    <p:set>
                                      <p:cBhvr>
                                        <p:cTn id="104" fill="hold"/>
                                        <p:tgtEl>
                                          <p:spTgt spid="105"/>
                                        </p:tgtEl>
                                        <p:attrNameLst>
                                          <p:attrName>style.visibility</p:attrName>
                                        </p:attrNameLst>
                                      </p:cBhvr>
                                      <p:to>
                                        <p:strVal val="visible"/>
                                      </p:to>
                                    </p:set>
                                    <p:anim calcmode="lin" valueType="num">
                                      <p:cBhvr>
                                        <p:cTn id="105" dur="500" fill="hold"/>
                                        <p:tgtEl>
                                          <p:spTgt spid="105"/>
                                        </p:tgtEl>
                                        <p:attrNameLst>
                                          <p:attrName>ppt_w</p:attrName>
                                        </p:attrNameLst>
                                      </p:cBhvr>
                                      <p:tavLst>
                                        <p:tav tm="0">
                                          <p:val>
                                            <p:fltVal val="0"/>
                                          </p:val>
                                        </p:tav>
                                        <p:tav tm="100000">
                                          <p:val>
                                            <p:strVal val="#ppt_w"/>
                                          </p:val>
                                        </p:tav>
                                      </p:tavLst>
                                    </p:anim>
                                    <p:anim calcmode="lin" valueType="num">
                                      <p:cBhvr>
                                        <p:cTn id="106" dur="500" fill="hold"/>
                                        <p:tgtEl>
                                          <p:spTgt spid="105"/>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grpId="19" nodeType="clickEffect">
                                  <p:stCondLst>
                                    <p:cond delay="0"/>
                                  </p:stCondLst>
                                  <p:iterate>
                                    <p:tmAbs val="0"/>
                                  </p:iterate>
                                  <p:childTnLst>
                                    <p:set>
                                      <p:cBhvr>
                                        <p:cTn id="110" fill="hold"/>
                                        <p:tgtEl>
                                          <p:spTgt spid="90"/>
                                        </p:tgtEl>
                                        <p:attrNameLst>
                                          <p:attrName>style.visibility</p:attrName>
                                        </p:attrNameLst>
                                      </p:cBhvr>
                                      <p:to>
                                        <p:strVal val="visible"/>
                                      </p:to>
                                    </p:set>
                                    <p:anim calcmode="lin" valueType="num">
                                      <p:cBhvr>
                                        <p:cTn id="111" dur="1000" fill="hold"/>
                                        <p:tgtEl>
                                          <p:spTgt spid="90"/>
                                        </p:tgtEl>
                                        <p:attrNameLst>
                                          <p:attrName>ppt_w</p:attrName>
                                        </p:attrNameLst>
                                      </p:cBhvr>
                                      <p:tavLst>
                                        <p:tav tm="0">
                                          <p:val>
                                            <p:fltVal val="0"/>
                                          </p:val>
                                        </p:tav>
                                        <p:tav tm="100000">
                                          <p:val>
                                            <p:strVal val="#ppt_w"/>
                                          </p:val>
                                        </p:tav>
                                      </p:tavLst>
                                    </p:anim>
                                    <p:anim calcmode="lin" valueType="num">
                                      <p:cBhvr>
                                        <p:cTn id="112" dur="1000" fill="hold"/>
                                        <p:tgtEl>
                                          <p:spTgt spid="90"/>
                                        </p:tgtEl>
                                        <p:attrNameLst>
                                          <p:attrName>ppt_h</p:attrName>
                                        </p:attrNameLst>
                                      </p:cBhvr>
                                      <p:tavLst>
                                        <p:tav tm="0">
                                          <p:val>
                                            <p:fltVal val="0"/>
                                          </p:val>
                                        </p:tav>
                                        <p:tav tm="100000">
                                          <p:val>
                                            <p:strVal val="#ppt_h"/>
                                          </p:val>
                                        </p:tav>
                                      </p:tavLst>
                                    </p:anim>
                                    <p:anim calcmode="lin" valueType="num">
                                      <p:cBhvr>
                                        <p:cTn id="113"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90"/>
                                        </p:tgtEl>
                                        <p:attrNameLst>
                                          <p:attrName>ppt_y</p:attrName>
                                        </p:attrNameLst>
                                      </p:cBhvr>
                                      <p:tavLst>
                                        <p:tav tm="0" fmla="#ppt_y+(sin(-2*pi*(1-$))*-#ppt_x+cos(-2*pi*(1-$))*(1-#ppt_y))*(1-$)">
                                          <p:val>
                                            <p:fltVal val="0"/>
                                          </p:val>
                                        </p:tav>
                                        <p:tav tm="100000">
                                          <p:val>
                                            <p:fltVal val="1"/>
                                          </p:val>
                                        </p:tav>
                                      </p:tavLst>
                                    </p:anim>
                                  </p:childTnLst>
                                </p:cTn>
                              </p:par>
                            </p:childTnLst>
                          </p:cTn>
                        </p:par>
                        <p:par>
                          <p:cTn id="115" fill="hold">
                            <p:stCondLst>
                              <p:cond delay="1000"/>
                            </p:stCondLst>
                            <p:childTnLst>
                              <p:par>
                                <p:cTn id="116" presetID="19" presetClass="entr" presetSubtype="10" fill="hold" grpId="20" nodeType="afterEffect">
                                  <p:stCondLst>
                                    <p:cond delay="0"/>
                                  </p:stCondLst>
                                  <p:iterate>
                                    <p:tmAbs val="0"/>
                                  </p:iterate>
                                  <p:childTnLst>
                                    <p:set>
                                      <p:cBhvr>
                                        <p:cTn id="117" fill="hold"/>
                                        <p:tgtEl>
                                          <p:spTgt spid="91"/>
                                        </p:tgtEl>
                                        <p:attrNameLst>
                                          <p:attrName>style.visibility</p:attrName>
                                        </p:attrNameLst>
                                      </p:cBhvr>
                                      <p:to>
                                        <p:strVal val="visible"/>
                                      </p:to>
                                    </p:set>
                                    <p:anim calcmode="lin" valueType="num">
                                      <p:cBhvr>
                                        <p:cTn id="118" dur="2000" fill="hold"/>
                                        <p:tgtEl>
                                          <p:spTgt spid="91"/>
                                        </p:tgtEl>
                                        <p:attrNameLst>
                                          <p:attrName>ppt_w</p:attrName>
                                        </p:attrNameLst>
                                      </p:cBhvr>
                                      <p:tavLst>
                                        <p:tav tm="0" fmla="#ppt_w*sin(2.5*pi*$)">
                                          <p:val>
                                            <p:fltVal val="0"/>
                                          </p:val>
                                        </p:tav>
                                        <p:tav tm="100000">
                                          <p:val>
                                            <p:fltVal val="1"/>
                                          </p:val>
                                        </p:tav>
                                      </p:tavLst>
                                    </p:anim>
                                    <p:anim calcmode="lin" valueType="num">
                                      <p:cBhvr>
                                        <p:cTn id="119" dur="2000" fill="hold"/>
                                        <p:tgtEl>
                                          <p:spTgt spid="91"/>
                                        </p:tgtEl>
                                        <p:attrNameLst>
                                          <p:attrName>ppt_h</p:attrName>
                                        </p:attrNameLst>
                                      </p:cBhvr>
                                      <p:tavLst>
                                        <p:tav tm="0">
                                          <p:val>
                                            <p:strVal val="#ppt_h"/>
                                          </p:val>
                                        </p:tav>
                                        <p:tav tm="100000">
                                          <p:val>
                                            <p:strVal val="#ppt_h"/>
                                          </p:val>
                                        </p:tav>
                                      </p:tavLst>
                                    </p:anim>
                                  </p:childTnLst>
                                </p:cTn>
                              </p:par>
                            </p:childTnLst>
                          </p:cTn>
                        </p:par>
                        <p:par>
                          <p:cTn id="120" fill="hold">
                            <p:stCondLst>
                              <p:cond delay="3000"/>
                            </p:stCondLst>
                            <p:childTnLst>
                              <p:par>
                                <p:cTn id="121" presetID="2" presetClass="entr" presetSubtype="1" fill="hold" grpId="21" nodeType="afterEffect">
                                  <p:stCondLst>
                                    <p:cond delay="0"/>
                                  </p:stCondLst>
                                  <p:iterate>
                                    <p:tmAbs val="0"/>
                                  </p:iterate>
                                  <p:childTnLst>
                                    <p:set>
                                      <p:cBhvr>
                                        <p:cTn id="122" fill="hold"/>
                                        <p:tgtEl>
                                          <p:spTgt spid="92"/>
                                        </p:tgtEl>
                                        <p:attrNameLst>
                                          <p:attrName>style.visibility</p:attrName>
                                        </p:attrNameLst>
                                      </p:cBhvr>
                                      <p:to>
                                        <p:strVal val="visible"/>
                                      </p:to>
                                    </p:set>
                                    <p:anim calcmode="lin" valueType="num">
                                      <p:cBhvr>
                                        <p:cTn id="123" dur="500" fill="hold"/>
                                        <p:tgtEl>
                                          <p:spTgt spid="92"/>
                                        </p:tgtEl>
                                        <p:attrNameLst>
                                          <p:attrName>ppt_x</p:attrName>
                                        </p:attrNameLst>
                                      </p:cBhvr>
                                      <p:tavLst>
                                        <p:tav tm="0">
                                          <p:val>
                                            <p:strVal val="#ppt_x"/>
                                          </p:val>
                                        </p:tav>
                                        <p:tav tm="100000">
                                          <p:val>
                                            <p:strVal val="#ppt_x"/>
                                          </p:val>
                                        </p:tav>
                                      </p:tavLst>
                                    </p:anim>
                                    <p:anim calcmode="lin" valueType="num">
                                      <p:cBhvr>
                                        <p:cTn id="124" dur="500" fill="hold"/>
                                        <p:tgtEl>
                                          <p:spTgt spid="92"/>
                                        </p:tgtEl>
                                        <p:attrNameLst>
                                          <p:attrName>ppt_y</p:attrName>
                                        </p:attrNameLst>
                                      </p:cBhvr>
                                      <p:tavLst>
                                        <p:tav tm="0">
                                          <p:val>
                                            <p:strVal val="0-#ppt_h/2"/>
                                          </p:val>
                                        </p:tav>
                                        <p:tav tm="100000">
                                          <p:val>
                                            <p:strVal val="#ppt_y"/>
                                          </p:val>
                                        </p:tav>
                                      </p:tavLst>
                                    </p:anim>
                                  </p:childTnLst>
                                </p:cTn>
                              </p:par>
                            </p:childTnLst>
                          </p:cTn>
                        </p:par>
                        <p:par>
                          <p:cTn id="125" fill="hold">
                            <p:stCondLst>
                              <p:cond delay="3500"/>
                            </p:stCondLst>
                            <p:childTnLst>
                              <p:par>
                                <p:cTn id="126" presetID="2" presetClass="entr" presetSubtype="2" fill="hold" grpId="22" nodeType="afterEffect">
                                  <p:stCondLst>
                                    <p:cond delay="0"/>
                                  </p:stCondLst>
                                  <p:iterate>
                                    <p:tmAbs val="0"/>
                                  </p:iterate>
                                  <p:childTnLst>
                                    <p:set>
                                      <p:cBhvr>
                                        <p:cTn id="127" fill="hold"/>
                                        <p:tgtEl>
                                          <p:spTgt spid="93"/>
                                        </p:tgtEl>
                                        <p:attrNameLst>
                                          <p:attrName>style.visibility</p:attrName>
                                        </p:attrNameLst>
                                      </p:cBhvr>
                                      <p:to>
                                        <p:strVal val="visible"/>
                                      </p:to>
                                    </p:set>
                                    <p:anim calcmode="lin" valueType="num">
                                      <p:cBhvr>
                                        <p:cTn id="128" dur="500" fill="hold"/>
                                        <p:tgtEl>
                                          <p:spTgt spid="93"/>
                                        </p:tgtEl>
                                        <p:attrNameLst>
                                          <p:attrName>ppt_x</p:attrName>
                                        </p:attrNameLst>
                                      </p:cBhvr>
                                      <p:tavLst>
                                        <p:tav tm="0">
                                          <p:val>
                                            <p:strVal val="1+#ppt_w/2"/>
                                          </p:val>
                                        </p:tav>
                                        <p:tav tm="100000">
                                          <p:val>
                                            <p:strVal val="#ppt_x"/>
                                          </p:val>
                                        </p:tav>
                                      </p:tavLst>
                                    </p:anim>
                                    <p:anim calcmode="lin" valueType="num">
                                      <p:cBhvr>
                                        <p:cTn id="129" dur="500" fill="hold"/>
                                        <p:tgtEl>
                                          <p:spTgt spid="93"/>
                                        </p:tgtEl>
                                        <p:attrNameLst>
                                          <p:attrName>ppt_y</p:attrName>
                                        </p:attrNameLst>
                                      </p:cBhvr>
                                      <p:tavLst>
                                        <p:tav tm="0">
                                          <p:val>
                                            <p:strVal val="#ppt_y"/>
                                          </p:val>
                                        </p:tav>
                                        <p:tav tm="100000">
                                          <p:val>
                                            <p:strVal val="#ppt_y"/>
                                          </p:val>
                                        </p:tav>
                                      </p:tavLst>
                                    </p:anim>
                                  </p:childTnLst>
                                </p:cTn>
                              </p:par>
                            </p:childTnLst>
                          </p:cTn>
                        </p:par>
                        <p:par>
                          <p:cTn id="130" fill="hold">
                            <p:stCondLst>
                              <p:cond delay="4000"/>
                            </p:stCondLst>
                            <p:childTnLst>
                              <p:par>
                                <p:cTn id="131" presetID="15" presetClass="entr" presetSubtype="12" fill="hold" grpId="23" nodeType="afterEffect">
                                  <p:stCondLst>
                                    <p:cond delay="0"/>
                                  </p:stCondLst>
                                  <p:iterate>
                                    <p:tmAbs val="0"/>
                                  </p:iterate>
                                  <p:childTnLst>
                                    <p:set>
                                      <p:cBhvr>
                                        <p:cTn id="132" fill="hold"/>
                                        <p:tgtEl>
                                          <p:spTgt spid="94"/>
                                        </p:tgtEl>
                                        <p:attrNameLst>
                                          <p:attrName>style.visibility</p:attrName>
                                        </p:attrNameLst>
                                      </p:cBhvr>
                                      <p:to>
                                        <p:strVal val="visible"/>
                                      </p:to>
                                    </p:set>
                                    <p:anim calcmode="lin" valueType="num">
                                      <p:cBhvr>
                                        <p:cTn id="133" dur="600" fill="hold"/>
                                        <p:tgtEl>
                                          <p:spTgt spid="94"/>
                                        </p:tgtEl>
                                        <p:attrNameLst>
                                          <p:attrName>ppt_w</p:attrName>
                                        </p:attrNameLst>
                                      </p:cBhvr>
                                      <p:tavLst>
                                        <p:tav tm="0">
                                          <p:val>
                                            <p:fltVal val="0"/>
                                          </p:val>
                                        </p:tav>
                                        <p:tav tm="100000">
                                          <p:val>
                                            <p:strVal val="#ppt_w"/>
                                          </p:val>
                                        </p:tav>
                                      </p:tavLst>
                                    </p:anim>
                                    <p:anim calcmode="lin" valueType="num">
                                      <p:cBhvr>
                                        <p:cTn id="134" dur="600" fill="hold"/>
                                        <p:tgtEl>
                                          <p:spTgt spid="94"/>
                                        </p:tgtEl>
                                        <p:attrNameLst>
                                          <p:attrName>ppt_h</p:attrName>
                                        </p:attrNameLst>
                                      </p:cBhvr>
                                      <p:tavLst>
                                        <p:tav tm="0">
                                          <p:val>
                                            <p:fltVal val="0"/>
                                          </p:val>
                                        </p:tav>
                                        <p:tav tm="100000">
                                          <p:val>
                                            <p:strVal val="#ppt_h"/>
                                          </p:val>
                                        </p:tav>
                                      </p:tavLst>
                                    </p:anim>
                                    <p:anim calcmode="lin" valueType="num">
                                      <p:cBhvr>
                                        <p:cTn id="135" dur="600" fill="hold"/>
                                        <p:tgtEl>
                                          <p:spTgt spid="94"/>
                                        </p:tgtEl>
                                        <p:attrNameLst>
                                          <p:attrName>ppt_x</p:attrName>
                                        </p:attrNameLst>
                                      </p:cBhvr>
                                      <p:tavLst>
                                        <p:tav tm="0" fmla="#ppt_x+(cos(-2*pi*(1-$))*-#ppt_x-sin(-2*pi*(1-$))*(1-#ppt_y))*(1-$)">
                                          <p:val>
                                            <p:fltVal val="0"/>
                                          </p:val>
                                        </p:tav>
                                        <p:tav tm="100000">
                                          <p:val>
                                            <p:fltVal val="1"/>
                                          </p:val>
                                        </p:tav>
                                      </p:tavLst>
                                    </p:anim>
                                    <p:anim calcmode="lin" valueType="num">
                                      <p:cBhvr>
                                        <p:cTn id="136" dur="600" fill="hold"/>
                                        <p:tgtEl>
                                          <p:spTgt spid="94"/>
                                        </p:tgtEl>
                                        <p:attrNameLst>
                                          <p:attrName>ppt_y</p:attrName>
                                        </p:attrNameLst>
                                      </p:cBhvr>
                                      <p:tavLst>
                                        <p:tav tm="0" fmla="#ppt_y+(sin(-2*pi*(1-$))*-#ppt_x+cos(-2*pi*(1-$))*(1-#ppt_y))*(1-$)">
                                          <p:val>
                                            <p:fltVal val="0"/>
                                          </p:val>
                                        </p:tav>
                                        <p:tav tm="100000">
                                          <p:val>
                                            <p:fltVal val="1"/>
                                          </p:val>
                                        </p:tav>
                                      </p:tavLst>
                                    </p:anim>
                                  </p:childTnLst>
                                </p:cTn>
                              </p:par>
                            </p:childTnLst>
                          </p:cTn>
                        </p:par>
                        <p:par>
                          <p:cTn id="137" fill="hold">
                            <p:stCondLst>
                              <p:cond delay="4600"/>
                            </p:stCondLst>
                            <p:childTnLst>
                              <p:par>
                                <p:cTn id="138" presetID="15" presetClass="entr" presetSubtype="9" fill="hold" grpId="24" nodeType="afterEffect">
                                  <p:stCondLst>
                                    <p:cond delay="0"/>
                                  </p:stCondLst>
                                  <p:iterate>
                                    <p:tmAbs val="0"/>
                                  </p:iterate>
                                  <p:childTnLst>
                                    <p:set>
                                      <p:cBhvr>
                                        <p:cTn id="139" fill="hold"/>
                                        <p:tgtEl>
                                          <p:spTgt spid="95"/>
                                        </p:tgtEl>
                                        <p:attrNameLst>
                                          <p:attrName>style.visibility</p:attrName>
                                        </p:attrNameLst>
                                      </p:cBhvr>
                                      <p:to>
                                        <p:strVal val="visible"/>
                                      </p:to>
                                    </p:set>
                                    <p:anim calcmode="lin" valueType="num">
                                      <p:cBhvr>
                                        <p:cTn id="140" dur="1000" fill="hold"/>
                                        <p:tgtEl>
                                          <p:spTgt spid="95"/>
                                        </p:tgtEl>
                                        <p:attrNameLst>
                                          <p:attrName>ppt_w</p:attrName>
                                        </p:attrNameLst>
                                      </p:cBhvr>
                                      <p:tavLst>
                                        <p:tav tm="0">
                                          <p:val>
                                            <p:fltVal val="0"/>
                                          </p:val>
                                        </p:tav>
                                        <p:tav tm="100000">
                                          <p:val>
                                            <p:strVal val="#ppt_w"/>
                                          </p:val>
                                        </p:tav>
                                      </p:tavLst>
                                    </p:anim>
                                    <p:anim calcmode="lin" valueType="num">
                                      <p:cBhvr>
                                        <p:cTn id="141" dur="1000" fill="hold"/>
                                        <p:tgtEl>
                                          <p:spTgt spid="95"/>
                                        </p:tgtEl>
                                        <p:attrNameLst>
                                          <p:attrName>ppt_h</p:attrName>
                                        </p:attrNameLst>
                                      </p:cBhvr>
                                      <p:tavLst>
                                        <p:tav tm="0">
                                          <p:val>
                                            <p:fltVal val="0"/>
                                          </p:val>
                                        </p:tav>
                                        <p:tav tm="100000">
                                          <p:val>
                                            <p:strVal val="#ppt_h"/>
                                          </p:val>
                                        </p:tav>
                                      </p:tavLst>
                                    </p:anim>
                                    <p:anim calcmode="lin" valueType="num">
                                      <p:cBhvr>
                                        <p:cTn id="142"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143" dur="1000" fill="hold"/>
                                        <p:tgtEl>
                                          <p:spTgt spid="95"/>
                                        </p:tgtEl>
                                        <p:attrNameLst>
                                          <p:attrName>ppt_y</p:attrName>
                                        </p:attrNameLst>
                                      </p:cBhvr>
                                      <p:tavLst>
                                        <p:tav tm="0" fmla="#ppt_y+(sin(-2*pi*(1-$))*-#ppt_x+cos(-2*pi*(1-$))*(1-#ppt_y))*(1-$)">
                                          <p:val>
                                            <p:fltVal val="0"/>
                                          </p:val>
                                        </p:tav>
                                        <p:tav tm="100000">
                                          <p:val>
                                            <p:fltVal val="1"/>
                                          </p:val>
                                        </p:tav>
                                      </p:tavLst>
                                    </p:anim>
                                  </p:childTnLst>
                                </p:cTn>
                              </p:par>
                            </p:childTnLst>
                          </p:cTn>
                        </p:par>
                        <p:par>
                          <p:cTn id="144" fill="hold">
                            <p:stCondLst>
                              <p:cond delay="5600"/>
                            </p:stCondLst>
                            <p:childTnLst>
                              <p:par>
                                <p:cTn id="145" presetID="9" presetClass="entr" fill="hold" grpId="25" nodeType="afterEffect">
                                  <p:stCondLst>
                                    <p:cond delay="0"/>
                                  </p:stCondLst>
                                  <p:iterate>
                                    <p:tmAbs val="0"/>
                                  </p:iterate>
                                  <p:childTnLst>
                                    <p:set>
                                      <p:cBhvr>
                                        <p:cTn id="146" fill="hold"/>
                                        <p:tgtEl>
                                          <p:spTgt spid="96"/>
                                        </p:tgtEl>
                                        <p:attrNameLst>
                                          <p:attrName>style.visibility</p:attrName>
                                        </p:attrNameLst>
                                      </p:cBhvr>
                                      <p:to>
                                        <p:strVal val="visible"/>
                                      </p:to>
                                    </p:set>
                                    <p:animEffect transition="in" filter="dissolve">
                                      <p:cBhvr>
                                        <p:cTn id="147" dur="500"/>
                                        <p:tgtEl>
                                          <p:spTgt spid="96"/>
                                        </p:tgtEl>
                                      </p:cBhvr>
                                    </p:animEffect>
                                  </p:childTnLst>
                                </p:cTn>
                              </p:par>
                            </p:childTnLst>
                          </p:cTn>
                        </p:par>
                        <p:par>
                          <p:cTn id="148" fill="hold">
                            <p:stCondLst>
                              <p:cond delay="6100"/>
                            </p:stCondLst>
                            <p:childTnLst>
                              <p:par>
                                <p:cTn id="149" presetID="15" presetClass="entr" presetSubtype="9" fill="hold" grpId="26" nodeType="afterEffect">
                                  <p:stCondLst>
                                    <p:cond delay="0"/>
                                  </p:stCondLst>
                                  <p:iterate>
                                    <p:tmAbs val="0"/>
                                  </p:iterate>
                                  <p:childTnLst>
                                    <p:set>
                                      <p:cBhvr>
                                        <p:cTn id="150" fill="hold"/>
                                        <p:tgtEl>
                                          <p:spTgt spid="97"/>
                                        </p:tgtEl>
                                        <p:attrNameLst>
                                          <p:attrName>style.visibility</p:attrName>
                                        </p:attrNameLst>
                                      </p:cBhvr>
                                      <p:to>
                                        <p:strVal val="visible"/>
                                      </p:to>
                                    </p:set>
                                    <p:anim calcmode="lin" valueType="num">
                                      <p:cBhvr>
                                        <p:cTn id="151" dur="1000" fill="hold"/>
                                        <p:tgtEl>
                                          <p:spTgt spid="97"/>
                                        </p:tgtEl>
                                        <p:attrNameLst>
                                          <p:attrName>ppt_w</p:attrName>
                                        </p:attrNameLst>
                                      </p:cBhvr>
                                      <p:tavLst>
                                        <p:tav tm="0">
                                          <p:val>
                                            <p:fltVal val="0"/>
                                          </p:val>
                                        </p:tav>
                                        <p:tav tm="100000">
                                          <p:val>
                                            <p:strVal val="#ppt_w"/>
                                          </p:val>
                                        </p:tav>
                                      </p:tavLst>
                                    </p:anim>
                                    <p:anim calcmode="lin" valueType="num">
                                      <p:cBhvr>
                                        <p:cTn id="152" dur="1000" fill="hold"/>
                                        <p:tgtEl>
                                          <p:spTgt spid="97"/>
                                        </p:tgtEl>
                                        <p:attrNameLst>
                                          <p:attrName>ppt_h</p:attrName>
                                        </p:attrNameLst>
                                      </p:cBhvr>
                                      <p:tavLst>
                                        <p:tav tm="0">
                                          <p:val>
                                            <p:fltVal val="0"/>
                                          </p:val>
                                        </p:tav>
                                        <p:tav tm="100000">
                                          <p:val>
                                            <p:strVal val="#ppt_h"/>
                                          </p:val>
                                        </p:tav>
                                      </p:tavLst>
                                    </p:anim>
                                    <p:anim calcmode="lin" valueType="num">
                                      <p:cBhvr>
                                        <p:cTn id="153"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155" fill="hold">
                            <p:stCondLst>
                              <p:cond delay="7100"/>
                            </p:stCondLst>
                            <p:childTnLst>
                              <p:par>
                                <p:cTn id="156" presetID="2" presetClass="entr" presetSubtype="8" fill="hold" grpId="27" nodeType="afterEffect">
                                  <p:stCondLst>
                                    <p:cond delay="0"/>
                                  </p:stCondLst>
                                  <p:iterate>
                                    <p:tmAbs val="0"/>
                                  </p:iterate>
                                  <p:childTnLst>
                                    <p:set>
                                      <p:cBhvr>
                                        <p:cTn id="157" fill="hold"/>
                                        <p:tgtEl>
                                          <p:spTgt spid="98"/>
                                        </p:tgtEl>
                                        <p:attrNameLst>
                                          <p:attrName>style.visibility</p:attrName>
                                        </p:attrNameLst>
                                      </p:cBhvr>
                                      <p:to>
                                        <p:strVal val="visible"/>
                                      </p:to>
                                    </p:set>
                                    <p:anim calcmode="lin" valueType="num">
                                      <p:cBhvr>
                                        <p:cTn id="158" dur="500" fill="hold"/>
                                        <p:tgtEl>
                                          <p:spTgt spid="98"/>
                                        </p:tgtEl>
                                        <p:attrNameLst>
                                          <p:attrName>ppt_x</p:attrName>
                                        </p:attrNameLst>
                                      </p:cBhvr>
                                      <p:tavLst>
                                        <p:tav tm="0">
                                          <p:val>
                                            <p:strVal val="0-#ppt_w/2"/>
                                          </p:val>
                                        </p:tav>
                                        <p:tav tm="100000">
                                          <p:val>
                                            <p:strVal val="#ppt_x"/>
                                          </p:val>
                                        </p:tav>
                                      </p:tavLst>
                                    </p:anim>
                                    <p:anim calcmode="lin" valueType="num">
                                      <p:cBhvr>
                                        <p:cTn id="159" dur="500" fill="hold"/>
                                        <p:tgtEl>
                                          <p:spTgt spid="98"/>
                                        </p:tgtEl>
                                        <p:attrNameLst>
                                          <p:attrName>ppt_y</p:attrName>
                                        </p:attrNameLst>
                                      </p:cBhvr>
                                      <p:tavLst>
                                        <p:tav tm="0">
                                          <p:val>
                                            <p:strVal val="#ppt_y"/>
                                          </p:val>
                                        </p:tav>
                                        <p:tav tm="100000">
                                          <p:val>
                                            <p:strVal val="#ppt_y"/>
                                          </p:val>
                                        </p:tav>
                                      </p:tavLst>
                                    </p:anim>
                                  </p:childTnLst>
                                </p:cTn>
                              </p:par>
                            </p:childTnLst>
                          </p:cTn>
                        </p:par>
                        <p:par>
                          <p:cTn id="160" fill="hold">
                            <p:stCondLst>
                              <p:cond delay="7600"/>
                            </p:stCondLst>
                            <p:childTnLst>
                              <p:par>
                                <p:cTn id="161" presetID="2" presetClass="entr" presetSubtype="4" fill="hold" grpId="28" nodeType="afterEffect">
                                  <p:stCondLst>
                                    <p:cond delay="0"/>
                                  </p:stCondLst>
                                  <p:iterate>
                                    <p:tmAbs val="0"/>
                                  </p:iterate>
                                  <p:childTnLst>
                                    <p:set>
                                      <p:cBhvr>
                                        <p:cTn id="162" fill="hold"/>
                                        <p:tgtEl>
                                          <p:spTgt spid="99"/>
                                        </p:tgtEl>
                                        <p:attrNameLst>
                                          <p:attrName>style.visibility</p:attrName>
                                        </p:attrNameLst>
                                      </p:cBhvr>
                                      <p:to>
                                        <p:strVal val="visible"/>
                                      </p:to>
                                    </p:set>
                                    <p:anim calcmode="lin" valueType="num">
                                      <p:cBhvr>
                                        <p:cTn id="163" dur="500" fill="hold"/>
                                        <p:tgtEl>
                                          <p:spTgt spid="99"/>
                                        </p:tgtEl>
                                        <p:attrNameLst>
                                          <p:attrName>ppt_x</p:attrName>
                                        </p:attrNameLst>
                                      </p:cBhvr>
                                      <p:tavLst>
                                        <p:tav tm="0">
                                          <p:val>
                                            <p:strVal val="#ppt_x"/>
                                          </p:val>
                                        </p:tav>
                                        <p:tav tm="100000">
                                          <p:val>
                                            <p:strVal val="#ppt_x"/>
                                          </p:val>
                                        </p:tav>
                                      </p:tavLst>
                                    </p:anim>
                                    <p:anim calcmode="lin" valueType="num">
                                      <p:cBhvr>
                                        <p:cTn id="16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15" presetClass="entr" presetSubtype="12" fill="hold" grpId="29" nodeType="clickEffect">
                                  <p:stCondLst>
                                    <p:cond delay="0"/>
                                  </p:stCondLst>
                                  <p:iterate>
                                    <p:tmAbs val="0"/>
                                  </p:iterate>
                                  <p:childTnLst>
                                    <p:set>
                                      <p:cBhvr>
                                        <p:cTn id="168" fill="hold"/>
                                        <p:tgtEl>
                                          <p:spTgt spid="79"/>
                                        </p:tgtEl>
                                        <p:attrNameLst>
                                          <p:attrName>style.visibility</p:attrName>
                                        </p:attrNameLst>
                                      </p:cBhvr>
                                      <p:to>
                                        <p:strVal val="visible"/>
                                      </p:to>
                                    </p:set>
                                    <p:anim calcmode="lin" valueType="num">
                                      <p:cBhvr>
                                        <p:cTn id="169" dur="1000" fill="hold"/>
                                        <p:tgtEl>
                                          <p:spTgt spid="79"/>
                                        </p:tgtEl>
                                        <p:attrNameLst>
                                          <p:attrName>ppt_w</p:attrName>
                                        </p:attrNameLst>
                                      </p:cBhvr>
                                      <p:tavLst>
                                        <p:tav tm="0">
                                          <p:val>
                                            <p:fltVal val="0"/>
                                          </p:val>
                                        </p:tav>
                                        <p:tav tm="100000">
                                          <p:val>
                                            <p:strVal val="#ppt_w"/>
                                          </p:val>
                                        </p:tav>
                                      </p:tavLst>
                                    </p:anim>
                                    <p:anim calcmode="lin" valueType="num">
                                      <p:cBhvr>
                                        <p:cTn id="170" dur="1000" fill="hold"/>
                                        <p:tgtEl>
                                          <p:spTgt spid="79"/>
                                        </p:tgtEl>
                                        <p:attrNameLst>
                                          <p:attrName>ppt_h</p:attrName>
                                        </p:attrNameLst>
                                      </p:cBhvr>
                                      <p:tavLst>
                                        <p:tav tm="0">
                                          <p:val>
                                            <p:fltVal val="0"/>
                                          </p:val>
                                        </p:tav>
                                        <p:tav tm="100000">
                                          <p:val>
                                            <p:strVal val="#ppt_h"/>
                                          </p:val>
                                        </p:tav>
                                      </p:tavLst>
                                    </p:anim>
                                    <p:anim calcmode="lin" valueType="num">
                                      <p:cBhvr>
                                        <p:cTn id="17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7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173" fill="hold">
                            <p:stCondLst>
                              <p:cond delay="1000"/>
                            </p:stCondLst>
                            <p:childTnLst>
                              <p:par>
                                <p:cTn id="174" presetID="22" presetClass="entr" presetSubtype="4" fill="hold" grpId="30" nodeType="afterEffect">
                                  <p:stCondLst>
                                    <p:cond delay="0"/>
                                  </p:stCondLst>
                                  <p:iterate>
                                    <p:tmAbs val="0"/>
                                  </p:iterate>
                                  <p:childTnLst>
                                    <p:set>
                                      <p:cBhvr>
                                        <p:cTn id="175" fill="hold"/>
                                        <p:tgtEl>
                                          <p:spTgt spid="101"/>
                                        </p:tgtEl>
                                        <p:attrNameLst>
                                          <p:attrName>style.visibility</p:attrName>
                                        </p:attrNameLst>
                                      </p:cBhvr>
                                      <p:to>
                                        <p:strVal val="visible"/>
                                      </p:to>
                                    </p:set>
                                    <p:animEffect transition="in" filter="wipe(down)">
                                      <p:cBhvr>
                                        <p:cTn id="176" dur="499"/>
                                        <p:tgtEl>
                                          <p:spTgt spid="101"/>
                                        </p:tgtEl>
                                      </p:cBhvr>
                                    </p:animEffect>
                                  </p:childTnLst>
                                </p:cTn>
                              </p:par>
                            </p:childTnLst>
                          </p:cTn>
                        </p:par>
                        <p:par>
                          <p:cTn id="177" fill="hold">
                            <p:stCondLst>
                              <p:cond delay="1499"/>
                            </p:stCondLst>
                            <p:childTnLst>
                              <p:par>
                                <p:cTn id="178" presetID="23" presetClass="entr" presetSubtype="16" fill="hold" grpId="31" nodeType="afterEffect">
                                  <p:stCondLst>
                                    <p:cond delay="0"/>
                                  </p:stCondLst>
                                  <p:iterate>
                                    <p:tmAbs val="0"/>
                                  </p:iterate>
                                  <p:childTnLst>
                                    <p:set>
                                      <p:cBhvr>
                                        <p:cTn id="179" fill="hold"/>
                                        <p:tgtEl>
                                          <p:spTgt spid="102"/>
                                        </p:tgtEl>
                                        <p:attrNameLst>
                                          <p:attrName>style.visibility</p:attrName>
                                        </p:attrNameLst>
                                      </p:cBhvr>
                                      <p:to>
                                        <p:strVal val="visible"/>
                                      </p:to>
                                    </p:set>
                                    <p:anim calcmode="lin" valueType="num">
                                      <p:cBhvr>
                                        <p:cTn id="180" dur="499" fill="hold"/>
                                        <p:tgtEl>
                                          <p:spTgt spid="102"/>
                                        </p:tgtEl>
                                        <p:attrNameLst>
                                          <p:attrName>ppt_w</p:attrName>
                                        </p:attrNameLst>
                                      </p:cBhvr>
                                      <p:tavLst>
                                        <p:tav tm="0">
                                          <p:val>
                                            <p:fltVal val="0"/>
                                          </p:val>
                                        </p:tav>
                                        <p:tav tm="100000">
                                          <p:val>
                                            <p:strVal val="#ppt_w"/>
                                          </p:val>
                                        </p:tav>
                                      </p:tavLst>
                                    </p:anim>
                                    <p:anim calcmode="lin" valueType="num">
                                      <p:cBhvr>
                                        <p:cTn id="181" dur="499" fill="hold"/>
                                        <p:tgtEl>
                                          <p:spTgt spid="102"/>
                                        </p:tgtEl>
                                        <p:attrNameLst>
                                          <p:attrName>ppt_h</p:attrName>
                                        </p:attrNameLst>
                                      </p:cBhvr>
                                      <p:tavLst>
                                        <p:tav tm="0">
                                          <p:val>
                                            <p:fltVal val="0"/>
                                          </p:val>
                                        </p:tav>
                                        <p:tav tm="100000">
                                          <p:val>
                                            <p:strVal val="#ppt_h"/>
                                          </p:val>
                                        </p:tav>
                                      </p:tavLst>
                                    </p:anim>
                                  </p:childTnLst>
                                </p:cTn>
                              </p:par>
                            </p:childTnLst>
                          </p:cTn>
                        </p:par>
                      </p:childTnLst>
                    </p:cTn>
                  </p:par>
                  <p:par>
                    <p:cTn id="182" fill="hold">
                      <p:stCondLst>
                        <p:cond delay="indefinite"/>
                      </p:stCondLst>
                      <p:childTnLst>
                        <p:par>
                          <p:cTn id="183" fill="hold">
                            <p:stCondLst>
                              <p:cond delay="0"/>
                            </p:stCondLst>
                            <p:childTnLst>
                              <p:par>
                                <p:cTn id="184" presetID="9" presetClass="exit" fill="hold" grpId="32" nodeType="clickEffect">
                                  <p:stCondLst>
                                    <p:cond delay="0"/>
                                  </p:stCondLst>
                                  <p:iterate>
                                    <p:tmAbs val="0"/>
                                  </p:iterate>
                                  <p:childTnLst>
                                    <p:animEffect transition="out" filter="dissolve">
                                      <p:cBhvr>
                                        <p:cTn id="185" dur="1000" fill="hold"/>
                                        <p:tgtEl>
                                          <p:spTgt spid="101"/>
                                        </p:tgtEl>
                                      </p:cBhvr>
                                    </p:animEffect>
                                    <p:set>
                                      <p:cBhvr>
                                        <p:cTn id="186" fill="hold">
                                          <p:stCondLst>
                                            <p:cond delay="999"/>
                                          </p:stCondLst>
                                        </p:cTn>
                                        <p:tgtEl>
                                          <p:spTgt spid="101"/>
                                        </p:tgtEl>
                                        <p:attrNameLst>
                                          <p:attrName>style.visibility</p:attrName>
                                        </p:attrNameLst>
                                      </p:cBhvr>
                                      <p:to>
                                        <p:strVal val="hidden"/>
                                      </p:to>
                                    </p:set>
                                  </p:childTnLst>
                                </p:cTn>
                              </p:par>
                            </p:childTnLst>
                          </p:cTn>
                        </p:par>
                        <p:par>
                          <p:cTn id="187" fill="hold">
                            <p:stCondLst>
                              <p:cond delay="1000"/>
                            </p:stCondLst>
                            <p:childTnLst>
                              <p:par>
                                <p:cTn id="188" presetID="9" presetClass="exit" fill="hold" grpId="33" nodeType="afterEffect">
                                  <p:stCondLst>
                                    <p:cond delay="0"/>
                                  </p:stCondLst>
                                  <p:iterate>
                                    <p:tmAbs val="0"/>
                                  </p:iterate>
                                  <p:childTnLst>
                                    <p:animEffect transition="out" filter="dissolve">
                                      <p:cBhvr>
                                        <p:cTn id="189" dur="1000" fill="hold"/>
                                        <p:tgtEl>
                                          <p:spTgt spid="79"/>
                                        </p:tgtEl>
                                      </p:cBhvr>
                                    </p:animEffect>
                                    <p:set>
                                      <p:cBhvr>
                                        <p:cTn id="190" fill="hold">
                                          <p:stCondLst>
                                            <p:cond delay="999"/>
                                          </p:stCondLst>
                                        </p:cTn>
                                        <p:tgtEl>
                                          <p:spTgt spid="79"/>
                                        </p:tgtEl>
                                        <p:attrNameLst>
                                          <p:attrName>style.visibility</p:attrName>
                                        </p:attrNameLst>
                                      </p:cBhvr>
                                      <p:to>
                                        <p:strVal val="hidden"/>
                                      </p:to>
                                    </p:set>
                                  </p:childTnLst>
                                </p:cTn>
                              </p:par>
                            </p:childTnLst>
                          </p:cTn>
                        </p:par>
                        <p:par>
                          <p:cTn id="191" fill="hold">
                            <p:stCondLst>
                              <p:cond delay="2000"/>
                            </p:stCondLst>
                            <p:childTnLst>
                              <p:par>
                                <p:cTn id="192" presetID="15" presetClass="entr" presetSubtype="12" fill="hold" grpId="34" nodeType="afterEffect">
                                  <p:stCondLst>
                                    <p:cond delay="0"/>
                                  </p:stCondLst>
                                  <p:iterate>
                                    <p:tmAbs val="0"/>
                                  </p:iterate>
                                  <p:childTnLst>
                                    <p:set>
                                      <p:cBhvr>
                                        <p:cTn id="193" fill="hold"/>
                                        <p:tgtEl>
                                          <p:spTgt spid="107"/>
                                        </p:tgtEl>
                                        <p:attrNameLst>
                                          <p:attrName>style.visibility</p:attrName>
                                        </p:attrNameLst>
                                      </p:cBhvr>
                                      <p:to>
                                        <p:strVal val="visible"/>
                                      </p:to>
                                    </p:set>
                                    <p:anim calcmode="lin" valueType="num">
                                      <p:cBhvr>
                                        <p:cTn id="194" dur="1000" fill="hold"/>
                                        <p:tgtEl>
                                          <p:spTgt spid="107"/>
                                        </p:tgtEl>
                                        <p:attrNameLst>
                                          <p:attrName>ppt_w</p:attrName>
                                        </p:attrNameLst>
                                      </p:cBhvr>
                                      <p:tavLst>
                                        <p:tav tm="0">
                                          <p:val>
                                            <p:fltVal val="0"/>
                                          </p:val>
                                        </p:tav>
                                        <p:tav tm="100000">
                                          <p:val>
                                            <p:strVal val="#ppt_w"/>
                                          </p:val>
                                        </p:tav>
                                      </p:tavLst>
                                    </p:anim>
                                    <p:anim calcmode="lin" valueType="num">
                                      <p:cBhvr>
                                        <p:cTn id="195" dur="1000" fill="hold"/>
                                        <p:tgtEl>
                                          <p:spTgt spid="107"/>
                                        </p:tgtEl>
                                        <p:attrNameLst>
                                          <p:attrName>ppt_h</p:attrName>
                                        </p:attrNameLst>
                                      </p:cBhvr>
                                      <p:tavLst>
                                        <p:tav tm="0">
                                          <p:val>
                                            <p:fltVal val="0"/>
                                          </p:val>
                                        </p:tav>
                                        <p:tav tm="100000">
                                          <p:val>
                                            <p:strVal val="#ppt_h"/>
                                          </p:val>
                                        </p:tav>
                                      </p:tavLst>
                                    </p:anim>
                                    <p:anim calcmode="lin" valueType="num">
                                      <p:cBhvr>
                                        <p:cTn id="196"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197"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2" animBg="1" advAuto="0"/>
      <p:bldP spid="78" grpId="16" animBg="1" advAuto="0"/>
      <p:bldP spid="79" grpId="29" animBg="1" advAuto="0"/>
      <p:bldP spid="79" grpId="33" animBg="1" advAuto="0"/>
      <p:bldP spid="80" grpId="2" animBg="1" advAuto="0"/>
      <p:bldP spid="81" grpId="3" animBg="1" advAuto="0"/>
      <p:bldP spid="82" grpId="4" animBg="1" advAuto="0"/>
      <p:bldP spid="83" grpId="5" animBg="1" advAuto="0"/>
      <p:bldP spid="84" grpId="6" animBg="1" advAuto="0"/>
      <p:bldP spid="85" grpId="7" animBg="1" advAuto="0"/>
      <p:bldP spid="86" grpId="8" animBg="1" advAuto="0"/>
      <p:bldP spid="87" grpId="9" animBg="1" advAuto="0"/>
      <p:bldP spid="88" grpId="10" animBg="1" advAuto="0"/>
      <p:bldP spid="89" grpId="11" animBg="1" advAuto="0"/>
      <p:bldP spid="90" grpId="19" animBg="1" advAuto="0"/>
      <p:bldP spid="91" grpId="20" animBg="1" advAuto="0"/>
      <p:bldP spid="92" grpId="21" animBg="1" advAuto="0"/>
      <p:bldP spid="93" grpId="22" animBg="1" advAuto="0"/>
      <p:bldP spid="94" grpId="23" animBg="1" advAuto="0"/>
      <p:bldP spid="95" grpId="24" animBg="1" advAuto="0"/>
      <p:bldP spid="96" grpId="25" animBg="1" advAuto="0"/>
      <p:bldP spid="97" grpId="26" animBg="1" advAuto="0"/>
      <p:bldP spid="98" grpId="27" animBg="1" advAuto="0"/>
      <p:bldP spid="99" grpId="28" animBg="1" advAuto="0"/>
      <p:bldP spid="100" grpId="13" animBg="1" advAuto="0"/>
      <p:bldP spid="100" grpId="15" animBg="1" advAuto="0"/>
      <p:bldP spid="101" grpId="30" animBg="1" advAuto="0"/>
      <p:bldP spid="101" grpId="32" animBg="1" advAuto="0"/>
      <p:bldP spid="102" grpId="31" animBg="1" advAuto="0"/>
      <p:bldP spid="103" grpId="14" animBg="1" advAuto="0"/>
      <p:bldP spid="104" grpId="1" animBg="1" advAuto="0"/>
      <p:bldP spid="105" grpId="18" animBg="1" advAuto="0"/>
      <p:bldP spid="106" grpId="17" animBg="1" advAuto="0"/>
      <p:bldP spid="107" grpId="3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pic>
        <p:nvPicPr>
          <p:cNvPr id="110" name="battery.png" descr="battery.png"/>
          <p:cNvPicPr>
            <a:picLocks noChangeAspect="1"/>
          </p:cNvPicPr>
          <p:nvPr/>
        </p:nvPicPr>
        <p:blipFill>
          <a:blip r:embed="rId2">
            <a:extLst/>
          </a:blip>
          <a:stretch>
            <a:fillRect/>
          </a:stretch>
        </p:blipFill>
        <p:spPr>
          <a:xfrm>
            <a:off x="7657500" y="2917747"/>
            <a:ext cx="9026297" cy="6642304"/>
          </a:xfrm>
          <a:prstGeom prst="rect">
            <a:avLst/>
          </a:prstGeom>
          <a:ln w="12700">
            <a:miter lim="400000"/>
          </a:ln>
        </p:spPr>
      </p:pic>
      <p:pic>
        <p:nvPicPr>
          <p:cNvPr id="111" name="red.png" descr="red.png"/>
          <p:cNvPicPr>
            <a:picLocks noChangeAspect="1"/>
          </p:cNvPicPr>
          <p:nvPr/>
        </p:nvPicPr>
        <p:blipFill>
          <a:blip r:embed="rId3">
            <a:extLst/>
          </a:blip>
          <a:stretch>
            <a:fillRect/>
          </a:stretch>
        </p:blipFill>
        <p:spPr>
          <a:xfrm>
            <a:off x="3748918" y="3325583"/>
            <a:ext cx="5469486" cy="1594811"/>
          </a:xfrm>
          <a:prstGeom prst="rect">
            <a:avLst/>
          </a:prstGeom>
          <a:ln w="12700">
            <a:miter lim="400000"/>
          </a:ln>
        </p:spPr>
      </p:pic>
      <p:pic>
        <p:nvPicPr>
          <p:cNvPr id="112" name="black.png" descr="black.png"/>
          <p:cNvPicPr>
            <a:picLocks noChangeAspect="1"/>
          </p:cNvPicPr>
          <p:nvPr/>
        </p:nvPicPr>
        <p:blipFill>
          <a:blip r:embed="rId4">
            <a:extLst/>
          </a:blip>
          <a:stretch>
            <a:fillRect/>
          </a:stretch>
        </p:blipFill>
        <p:spPr>
          <a:xfrm>
            <a:off x="15026518" y="3069844"/>
            <a:ext cx="4937883" cy="1841431"/>
          </a:xfrm>
          <a:prstGeom prst="rect">
            <a:avLst/>
          </a:prstGeom>
          <a:ln w="12700">
            <a:miter lim="400000"/>
          </a:ln>
        </p:spPr>
      </p:pic>
      <p:sp>
        <p:nvSpPr>
          <p:cNvPr id="113" name="Emotional Fuel"/>
          <p:cNvSpPr txBox="1"/>
          <p:nvPr/>
        </p:nvSpPr>
        <p:spPr>
          <a:xfrm>
            <a:off x="6400800" y="137517"/>
            <a:ext cx="117348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Emotional Fuel</a:t>
            </a:r>
          </a:p>
        </p:txBody>
      </p:sp>
      <p:sp>
        <p:nvSpPr>
          <p:cNvPr id="114" name="Lash out or blame others…"/>
          <p:cNvSpPr txBox="1"/>
          <p:nvPr/>
        </p:nvSpPr>
        <p:spPr>
          <a:xfrm>
            <a:off x="12436376" y="9940711"/>
            <a:ext cx="8335896" cy="319301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360947" indent="-360947" algn="l" defTabSz="1828800">
              <a:buSzPct val="100000"/>
              <a:buChar char="•"/>
              <a:defRPr sz="3000" b="1">
                <a:solidFill>
                  <a:srgbClr val="000000"/>
                </a:solidFill>
                <a:latin typeface="Arial"/>
                <a:ea typeface="Arial"/>
                <a:cs typeface="Arial"/>
                <a:sym typeface="Arial"/>
              </a:defRPr>
            </a:pPr>
            <a:r>
              <a:t>Lash out or blame others</a:t>
            </a:r>
          </a:p>
          <a:p>
            <a:pPr marL="360947" indent="-360947" algn="l" defTabSz="1828800">
              <a:buSzPct val="100000"/>
              <a:buChar char="•"/>
              <a:defRPr sz="3000" b="1">
                <a:solidFill>
                  <a:srgbClr val="000000"/>
                </a:solidFill>
                <a:latin typeface="Arial"/>
                <a:ea typeface="Arial"/>
                <a:cs typeface="Arial"/>
                <a:sym typeface="Arial"/>
              </a:defRPr>
            </a:pPr>
            <a:r>
              <a:t>Become a victim</a:t>
            </a:r>
          </a:p>
          <a:p>
            <a:pPr marL="360947" indent="-360947" algn="l" defTabSz="1828800">
              <a:buSzPct val="100000"/>
              <a:buChar char="•"/>
              <a:defRPr sz="3000" b="1">
                <a:solidFill>
                  <a:srgbClr val="000000"/>
                </a:solidFill>
                <a:latin typeface="Arial"/>
                <a:ea typeface="Arial"/>
                <a:cs typeface="Arial"/>
                <a:sym typeface="Arial"/>
              </a:defRPr>
            </a:pPr>
            <a:r>
              <a:t>Turn to substance abuse</a:t>
            </a:r>
          </a:p>
          <a:p>
            <a:pPr marL="360947" indent="-360947" algn="l" defTabSz="1828800">
              <a:buSzPct val="100000"/>
              <a:buChar char="•"/>
              <a:defRPr sz="3000" b="1">
                <a:solidFill>
                  <a:srgbClr val="000000"/>
                </a:solidFill>
                <a:latin typeface="Arial"/>
                <a:ea typeface="Arial"/>
                <a:cs typeface="Arial"/>
                <a:sym typeface="Arial"/>
              </a:defRPr>
            </a:pPr>
            <a:r>
              <a:t>Become a bully</a:t>
            </a:r>
          </a:p>
          <a:p>
            <a:pPr marL="360947" indent="-360947" algn="l" defTabSz="1828800">
              <a:buSzPct val="100000"/>
              <a:buChar char="•"/>
              <a:defRPr sz="3000" b="1">
                <a:solidFill>
                  <a:srgbClr val="000000"/>
                </a:solidFill>
                <a:latin typeface="Arial"/>
                <a:ea typeface="Arial"/>
                <a:cs typeface="Arial"/>
                <a:sym typeface="Arial"/>
              </a:defRPr>
            </a:pPr>
            <a:r>
              <a:t>Tear down others</a:t>
            </a:r>
          </a:p>
          <a:p>
            <a:pPr marL="360947" indent="-360947" algn="l" defTabSz="1828800">
              <a:buSzPct val="100000"/>
              <a:buChar char="•"/>
              <a:defRPr sz="3000" b="1">
                <a:solidFill>
                  <a:srgbClr val="000000"/>
                </a:solidFill>
                <a:latin typeface="Arial"/>
                <a:ea typeface="Arial"/>
                <a:cs typeface="Arial"/>
                <a:sym typeface="Arial"/>
              </a:defRPr>
            </a:pPr>
            <a:r>
              <a:t>Give up</a:t>
            </a:r>
          </a:p>
          <a:p>
            <a:pPr marL="360947" indent="-360947" algn="l" defTabSz="1828800">
              <a:buSzPct val="100000"/>
              <a:buChar char="•"/>
              <a:defRPr sz="3000" b="1">
                <a:solidFill>
                  <a:srgbClr val="000000"/>
                </a:solidFill>
                <a:latin typeface="Arial"/>
                <a:ea typeface="Arial"/>
                <a:cs typeface="Arial"/>
                <a:sym typeface="Arial"/>
              </a:defRPr>
            </a:pPr>
            <a:r>
              <a:t>Take the path of lease resistance</a:t>
            </a:r>
          </a:p>
        </p:txBody>
      </p:sp>
      <p:sp>
        <p:nvSpPr>
          <p:cNvPr id="115" name="Lead out…"/>
          <p:cNvSpPr txBox="1"/>
          <p:nvPr/>
        </p:nvSpPr>
        <p:spPr>
          <a:xfrm>
            <a:off x="4814687" y="9991511"/>
            <a:ext cx="7504750" cy="2761217"/>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marL="300789" indent="-300789" algn="l" defTabSz="1828800">
              <a:buSzPct val="100000"/>
              <a:buChar char="•"/>
              <a:defRPr sz="3000" b="1">
                <a:solidFill>
                  <a:srgbClr val="000000"/>
                </a:solidFill>
                <a:latin typeface="Arial"/>
                <a:ea typeface="Arial"/>
                <a:cs typeface="Arial"/>
                <a:sym typeface="Arial"/>
              </a:defRPr>
            </a:pPr>
            <a:r>
              <a:t>Lead out</a:t>
            </a:r>
          </a:p>
          <a:p>
            <a:pPr marL="300789" indent="-300789" algn="l" defTabSz="1828800">
              <a:buSzPct val="100000"/>
              <a:buChar char="•"/>
              <a:defRPr sz="3000" b="1">
                <a:solidFill>
                  <a:srgbClr val="000000"/>
                </a:solidFill>
                <a:latin typeface="Arial"/>
                <a:ea typeface="Arial"/>
                <a:cs typeface="Arial"/>
                <a:sym typeface="Arial"/>
              </a:defRPr>
            </a:pPr>
            <a:r>
              <a:t>Increase productivity</a:t>
            </a:r>
          </a:p>
          <a:p>
            <a:pPr marL="300789" indent="-300789" algn="l" defTabSz="1828800">
              <a:buSzPct val="100000"/>
              <a:buChar char="•"/>
              <a:defRPr sz="3000" b="1">
                <a:solidFill>
                  <a:srgbClr val="000000"/>
                </a:solidFill>
                <a:latin typeface="Arial"/>
                <a:ea typeface="Arial"/>
                <a:cs typeface="Arial"/>
                <a:sym typeface="Arial"/>
              </a:defRPr>
            </a:pPr>
            <a:r>
              <a:t>Turn outward &amp; serve others</a:t>
            </a:r>
          </a:p>
          <a:p>
            <a:pPr marL="300789" indent="-300789" algn="l" defTabSz="1828800">
              <a:buSzPct val="100000"/>
              <a:buChar char="•"/>
              <a:defRPr sz="3000" b="1">
                <a:solidFill>
                  <a:srgbClr val="000000"/>
                </a:solidFill>
                <a:latin typeface="Arial"/>
                <a:ea typeface="Arial"/>
                <a:cs typeface="Arial"/>
                <a:sym typeface="Arial"/>
              </a:defRPr>
            </a:pPr>
            <a:r>
              <a:t>Increased confidence</a:t>
            </a:r>
          </a:p>
          <a:p>
            <a:pPr marL="300789" indent="-300789" algn="l" defTabSz="1828800">
              <a:buSzPct val="100000"/>
              <a:buChar char="•"/>
              <a:defRPr sz="3000" b="1">
                <a:solidFill>
                  <a:srgbClr val="000000"/>
                </a:solidFill>
                <a:latin typeface="Arial"/>
                <a:ea typeface="Arial"/>
                <a:cs typeface="Arial"/>
                <a:sym typeface="Arial"/>
              </a:defRPr>
            </a:pPr>
            <a:r>
              <a:t>More fun to be around</a:t>
            </a:r>
          </a:p>
          <a:p>
            <a:pPr marL="300789" indent="-300789" algn="l" defTabSz="1828800">
              <a:buSzPct val="100000"/>
              <a:buChar char="•"/>
              <a:defRPr sz="3000" b="1">
                <a:solidFill>
                  <a:srgbClr val="000000"/>
                </a:solidFill>
                <a:latin typeface="Arial"/>
                <a:ea typeface="Arial"/>
                <a:cs typeface="Arial"/>
                <a:sym typeface="Arial"/>
              </a:defRPr>
            </a:pPr>
            <a:r>
              <a:t>Work better with others</a:t>
            </a:r>
          </a:p>
        </p:txBody>
      </p:sp>
      <p:sp>
        <p:nvSpPr>
          <p:cNvPr id="116" name="Disappointment"/>
          <p:cNvSpPr txBox="1"/>
          <p:nvPr/>
        </p:nvSpPr>
        <p:spPr>
          <a:xfrm rot="650533">
            <a:off x="16509321" y="5555430"/>
            <a:ext cx="424903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Disappointment</a:t>
            </a:r>
          </a:p>
        </p:txBody>
      </p:sp>
      <p:sp>
        <p:nvSpPr>
          <p:cNvPr id="117" name="Frustration"/>
          <p:cNvSpPr txBox="1"/>
          <p:nvPr/>
        </p:nvSpPr>
        <p:spPr>
          <a:xfrm rot="21254674">
            <a:off x="16254554" y="6543271"/>
            <a:ext cx="282340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Frustration</a:t>
            </a:r>
          </a:p>
        </p:txBody>
      </p:sp>
      <p:sp>
        <p:nvSpPr>
          <p:cNvPr id="118" name="Anger"/>
          <p:cNvSpPr txBox="1"/>
          <p:nvPr/>
        </p:nvSpPr>
        <p:spPr>
          <a:xfrm rot="861187">
            <a:off x="12396484" y="6150944"/>
            <a:ext cx="1887911"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Anger</a:t>
            </a:r>
          </a:p>
        </p:txBody>
      </p:sp>
      <p:sp>
        <p:nvSpPr>
          <p:cNvPr id="119" name="Fear"/>
          <p:cNvSpPr txBox="1"/>
          <p:nvPr/>
        </p:nvSpPr>
        <p:spPr>
          <a:xfrm>
            <a:off x="14297223" y="7850882"/>
            <a:ext cx="14480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Fear</a:t>
            </a:r>
          </a:p>
        </p:txBody>
      </p:sp>
      <p:sp>
        <p:nvSpPr>
          <p:cNvPr id="120" name="Sorrow"/>
          <p:cNvSpPr txBox="1"/>
          <p:nvPr/>
        </p:nvSpPr>
        <p:spPr>
          <a:xfrm>
            <a:off x="18211545" y="8546841"/>
            <a:ext cx="195424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Sorrow</a:t>
            </a:r>
          </a:p>
        </p:txBody>
      </p:sp>
      <p:sp>
        <p:nvSpPr>
          <p:cNvPr id="121" name="Rejection"/>
          <p:cNvSpPr txBox="1"/>
          <p:nvPr/>
        </p:nvSpPr>
        <p:spPr>
          <a:xfrm rot="997079">
            <a:off x="15836348" y="8546842"/>
            <a:ext cx="25099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Rejection</a:t>
            </a:r>
          </a:p>
        </p:txBody>
      </p:sp>
      <p:sp>
        <p:nvSpPr>
          <p:cNvPr id="122" name="Anxiety"/>
          <p:cNvSpPr txBox="1"/>
          <p:nvPr/>
        </p:nvSpPr>
        <p:spPr>
          <a:xfrm>
            <a:off x="16543069" y="7850882"/>
            <a:ext cx="2246377"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Anxiety</a:t>
            </a:r>
          </a:p>
        </p:txBody>
      </p:sp>
      <p:sp>
        <p:nvSpPr>
          <p:cNvPr id="123" name="Stress"/>
          <p:cNvSpPr txBox="1"/>
          <p:nvPr/>
        </p:nvSpPr>
        <p:spPr>
          <a:xfrm rot="20751960">
            <a:off x="14402025" y="6057533"/>
            <a:ext cx="190021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Stress</a:t>
            </a:r>
          </a:p>
        </p:txBody>
      </p:sp>
      <p:sp>
        <p:nvSpPr>
          <p:cNvPr id="124" name="Confusion"/>
          <p:cNvSpPr txBox="1"/>
          <p:nvPr/>
        </p:nvSpPr>
        <p:spPr>
          <a:xfrm rot="256961">
            <a:off x="17669090" y="7310281"/>
            <a:ext cx="303915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Confusion</a:t>
            </a:r>
          </a:p>
        </p:txBody>
      </p:sp>
      <p:sp>
        <p:nvSpPr>
          <p:cNvPr id="125" name="Shame"/>
          <p:cNvSpPr txBox="1"/>
          <p:nvPr/>
        </p:nvSpPr>
        <p:spPr>
          <a:xfrm rot="20106541">
            <a:off x="12189761" y="7766644"/>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Shame</a:t>
            </a:r>
          </a:p>
        </p:txBody>
      </p:sp>
      <p:sp>
        <p:nvSpPr>
          <p:cNvPr id="126" name="Love"/>
          <p:cNvSpPr txBox="1"/>
          <p:nvPr/>
        </p:nvSpPr>
        <p:spPr>
          <a:xfrm>
            <a:off x="8240568" y="6225606"/>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Love</a:t>
            </a:r>
          </a:p>
        </p:txBody>
      </p:sp>
      <p:sp>
        <p:nvSpPr>
          <p:cNvPr id="127" name="Self Respect"/>
          <p:cNvSpPr txBox="1"/>
          <p:nvPr/>
        </p:nvSpPr>
        <p:spPr>
          <a:xfrm rot="21153607">
            <a:off x="4405905" y="5519636"/>
            <a:ext cx="333477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Self Respect</a:t>
            </a:r>
          </a:p>
        </p:txBody>
      </p:sp>
      <p:sp>
        <p:nvSpPr>
          <p:cNvPr id="128" name="Joy"/>
          <p:cNvSpPr txBox="1"/>
          <p:nvPr/>
        </p:nvSpPr>
        <p:spPr>
          <a:xfrm rot="679173">
            <a:off x="10503908" y="7998290"/>
            <a:ext cx="127053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Joy</a:t>
            </a:r>
          </a:p>
        </p:txBody>
      </p:sp>
      <p:sp>
        <p:nvSpPr>
          <p:cNvPr id="129" name="Gratitude"/>
          <p:cNvSpPr txBox="1"/>
          <p:nvPr/>
        </p:nvSpPr>
        <p:spPr>
          <a:xfrm>
            <a:off x="3787192" y="7611989"/>
            <a:ext cx="25557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Gratitude</a:t>
            </a:r>
          </a:p>
        </p:txBody>
      </p:sp>
      <p:sp>
        <p:nvSpPr>
          <p:cNvPr id="130" name="Pride"/>
          <p:cNvSpPr txBox="1"/>
          <p:nvPr/>
        </p:nvSpPr>
        <p:spPr>
          <a:xfrm rot="20898001">
            <a:off x="10391399" y="6282241"/>
            <a:ext cx="181077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Pride</a:t>
            </a:r>
          </a:p>
        </p:txBody>
      </p:sp>
      <p:sp>
        <p:nvSpPr>
          <p:cNvPr id="131" name="Accepted"/>
          <p:cNvSpPr txBox="1"/>
          <p:nvPr/>
        </p:nvSpPr>
        <p:spPr>
          <a:xfrm rot="728820">
            <a:off x="3806408" y="8679284"/>
            <a:ext cx="2517319"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Accepted</a:t>
            </a:r>
          </a:p>
        </p:txBody>
      </p:sp>
      <p:sp>
        <p:nvSpPr>
          <p:cNvPr id="132" name="Relaxed"/>
          <p:cNvSpPr txBox="1"/>
          <p:nvPr/>
        </p:nvSpPr>
        <p:spPr>
          <a:xfrm rot="20740113">
            <a:off x="4409817" y="6282242"/>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Relaxed</a:t>
            </a:r>
          </a:p>
        </p:txBody>
      </p:sp>
      <p:sp>
        <p:nvSpPr>
          <p:cNvPr id="133" name="Happy"/>
          <p:cNvSpPr txBox="1"/>
          <p:nvPr/>
        </p:nvSpPr>
        <p:spPr>
          <a:xfrm>
            <a:off x="6370556" y="7007252"/>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Happy</a:t>
            </a:r>
          </a:p>
        </p:txBody>
      </p:sp>
      <p:sp>
        <p:nvSpPr>
          <p:cNvPr id="134" name="Hopeful"/>
          <p:cNvSpPr txBox="1"/>
          <p:nvPr/>
        </p:nvSpPr>
        <p:spPr>
          <a:xfrm rot="21075348">
            <a:off x="6150225" y="8037709"/>
            <a:ext cx="33269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Hopeful</a:t>
            </a:r>
          </a:p>
        </p:txBody>
      </p:sp>
      <p:sp>
        <p:nvSpPr>
          <p:cNvPr id="135" name="Calm"/>
          <p:cNvSpPr txBox="1"/>
          <p:nvPr/>
        </p:nvSpPr>
        <p:spPr>
          <a:xfrm rot="20628184">
            <a:off x="8620097" y="7682491"/>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Calm</a:t>
            </a:r>
          </a:p>
        </p:txBody>
      </p:sp>
      <p:sp>
        <p:nvSpPr>
          <p:cNvPr id="136" name="Rounded Rectangle"/>
          <p:cNvSpPr/>
          <p:nvPr/>
        </p:nvSpPr>
        <p:spPr>
          <a:xfrm>
            <a:off x="3713152" y="5284286"/>
            <a:ext cx="8209220" cy="4184006"/>
          </a:xfrm>
          <a:prstGeom prst="roundRect">
            <a:avLst>
              <a:gd name="adj" fmla="val 4553"/>
            </a:avLst>
          </a:prstGeom>
          <a:ln w="50800">
            <a:solidFill>
              <a:srgbClr val="FF2600"/>
            </a:solidFill>
            <a:bevel/>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37" name="Rounded Rectangle"/>
          <p:cNvSpPr/>
          <p:nvPr/>
        </p:nvSpPr>
        <p:spPr>
          <a:xfrm>
            <a:off x="12342912" y="5321300"/>
            <a:ext cx="8209220" cy="4215155"/>
          </a:xfrm>
          <a:prstGeom prst="roundRect">
            <a:avLst>
              <a:gd name="adj" fmla="val 4519"/>
            </a:avLst>
          </a:prstGeom>
          <a:ln w="50800">
            <a:solidFill>
              <a:srgbClr val="54B7FF"/>
            </a:solidFill>
            <a:bevel/>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38" name="Rectangle"/>
          <p:cNvSpPr/>
          <p:nvPr/>
        </p:nvSpPr>
        <p:spPr>
          <a:xfrm>
            <a:off x="3476764" y="2669217"/>
            <a:ext cx="17387769" cy="7000086"/>
          </a:xfrm>
          <a:prstGeom prst="rect">
            <a:avLst/>
          </a:prstGeom>
          <a:solidFill>
            <a:srgbClr val="000000">
              <a:alpha val="76266"/>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39" name="Which of these two lists would you say contains more productive outcomes?"/>
          <p:cNvSpPr txBox="1"/>
          <p:nvPr/>
        </p:nvSpPr>
        <p:spPr>
          <a:xfrm>
            <a:off x="4473057" y="4727356"/>
            <a:ext cx="15590286" cy="1559938"/>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defTabSz="1828800">
              <a:defRPr sz="4800" b="1">
                <a:solidFill>
                  <a:srgbClr val="FFFFFF"/>
                </a:solidFill>
                <a:latin typeface="Arial"/>
                <a:ea typeface="Arial"/>
                <a:cs typeface="Arial"/>
                <a:sym typeface="Arial"/>
              </a:defRPr>
            </a:lvl1pPr>
          </a:lstStyle>
          <a:p>
            <a:r>
              <a:t>Which of these two lists would you say contains more productive outcomes?</a:t>
            </a:r>
          </a:p>
        </p:txBody>
      </p:sp>
      <p:sp>
        <p:nvSpPr>
          <p:cNvPr id="140" name="Line"/>
          <p:cNvSpPr/>
          <p:nvPr/>
        </p:nvSpPr>
        <p:spPr>
          <a:xfrm flipH="1">
            <a:off x="9129595" y="6548749"/>
            <a:ext cx="1397008" cy="2853589"/>
          </a:xfrm>
          <a:prstGeom prst="line">
            <a:avLst/>
          </a:prstGeom>
          <a:ln w="114300">
            <a:solidFill>
              <a:srgbClr val="FF2600"/>
            </a:solidFill>
            <a:bevel/>
            <a:tailEnd type="triangle"/>
          </a:ln>
          <a:effectLst>
            <a:outerShdw blurRad="76200" dist="38100" dir="5400000" rotWithShape="0">
              <a:srgbClr val="000000">
                <a:alpha val="38000"/>
              </a:srgbClr>
            </a:outerShdw>
          </a:effectLst>
        </p:spPr>
        <p:txBody>
          <a:bodyPr tIns="91439" bIns="91439"/>
          <a:lstStyle/>
          <a:p>
            <a:pPr algn="l" defTabSz="914400">
              <a:defRPr sz="2400">
                <a:solidFill>
                  <a:srgbClr val="000000"/>
                </a:solidFill>
                <a:latin typeface="Helvetica"/>
                <a:ea typeface="Helvetica"/>
                <a:cs typeface="Helvetica"/>
                <a:sym typeface="Helvetica"/>
              </a:defRPr>
            </a:pPr>
            <a:endParaRPr/>
          </a:p>
        </p:txBody>
      </p:sp>
      <p:sp>
        <p:nvSpPr>
          <p:cNvPr id="141" name="Line"/>
          <p:cNvSpPr/>
          <p:nvPr/>
        </p:nvSpPr>
        <p:spPr>
          <a:xfrm>
            <a:off x="14271034" y="6544527"/>
            <a:ext cx="937568" cy="2856292"/>
          </a:xfrm>
          <a:prstGeom prst="line">
            <a:avLst/>
          </a:prstGeom>
          <a:ln w="114300">
            <a:solidFill>
              <a:srgbClr val="01AAFF"/>
            </a:solidFill>
            <a:bevel/>
            <a:tailEnd type="triangle"/>
          </a:ln>
          <a:effectLst>
            <a:outerShdw blurRad="76200" dist="38100" dir="5400000" rotWithShape="0">
              <a:srgbClr val="000000">
                <a:alpha val="38000"/>
              </a:srgbClr>
            </a:outerShdw>
          </a:effectLst>
        </p:spPr>
        <p:txBody>
          <a:bodyPr tIns="91439" bIns="91439"/>
          <a:lstStyle/>
          <a:p>
            <a:pPr algn="l" defTabSz="914400">
              <a:defRPr sz="2400">
                <a:solidFill>
                  <a:srgbClr val="000000"/>
                </a:solidFill>
                <a:latin typeface="Helvetica"/>
                <a:ea typeface="Helvetica"/>
                <a:cs typeface="Helvetica"/>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39"/>
                                        </p:tgtEl>
                                        <p:attrNameLst>
                                          <p:attrName>style.visibility</p:attrName>
                                        </p:attrNameLst>
                                      </p:cBhvr>
                                      <p:to>
                                        <p:strVal val="visible"/>
                                      </p:to>
                                    </p:set>
                                    <p:anim calcmode="lin" valueType="num">
                                      <p:cBhvr>
                                        <p:cTn id="7" dur="1000" fill="hold"/>
                                        <p:tgtEl>
                                          <p:spTgt spid="139"/>
                                        </p:tgtEl>
                                        <p:attrNameLst>
                                          <p:attrName>ppt_x</p:attrName>
                                        </p:attrNameLst>
                                      </p:cBhvr>
                                      <p:tavLst>
                                        <p:tav tm="0">
                                          <p:val>
                                            <p:strVal val="#ppt_x"/>
                                          </p:val>
                                        </p:tav>
                                        <p:tav tm="100000">
                                          <p:val>
                                            <p:strVal val="#ppt_x"/>
                                          </p:val>
                                        </p:tav>
                                      </p:tavLst>
                                    </p:anim>
                                    <p:anim calcmode="lin" valueType="num">
                                      <p:cBhvr>
                                        <p:cTn id="8" dur="10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44" name="Emotional Fuel"/>
          <p:cNvSpPr txBox="1"/>
          <p:nvPr/>
        </p:nvSpPr>
        <p:spPr>
          <a:xfrm>
            <a:off x="6400800" y="137517"/>
            <a:ext cx="117348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Emotional Fuel</a:t>
            </a:r>
          </a:p>
        </p:txBody>
      </p:sp>
      <p:sp>
        <p:nvSpPr>
          <p:cNvPr id="145" name="Can we use our negative emotions to create productive outcomes? How?"/>
          <p:cNvSpPr txBox="1"/>
          <p:nvPr/>
        </p:nvSpPr>
        <p:spPr>
          <a:xfrm>
            <a:off x="8786890" y="10544637"/>
            <a:ext cx="7429021" cy="17681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Can we use our negative emotions to create productive outcomes? How?</a:t>
            </a:r>
          </a:p>
        </p:txBody>
      </p:sp>
      <p:pic>
        <p:nvPicPr>
          <p:cNvPr id="146" name="battery.png" descr="battery.png"/>
          <p:cNvPicPr>
            <a:picLocks noChangeAspect="1"/>
          </p:cNvPicPr>
          <p:nvPr/>
        </p:nvPicPr>
        <p:blipFill>
          <a:blip r:embed="rId2">
            <a:extLst/>
          </a:blip>
          <a:stretch>
            <a:fillRect/>
          </a:stretch>
        </p:blipFill>
        <p:spPr>
          <a:xfrm>
            <a:off x="7657500" y="2917747"/>
            <a:ext cx="9026297" cy="6642304"/>
          </a:xfrm>
          <a:prstGeom prst="rect">
            <a:avLst/>
          </a:prstGeom>
          <a:ln w="12700">
            <a:miter lim="400000"/>
          </a:ln>
        </p:spPr>
      </p:pic>
      <p:pic>
        <p:nvPicPr>
          <p:cNvPr id="147" name="red.png" descr="red.png"/>
          <p:cNvPicPr>
            <a:picLocks noChangeAspect="1"/>
          </p:cNvPicPr>
          <p:nvPr/>
        </p:nvPicPr>
        <p:blipFill>
          <a:blip r:embed="rId3">
            <a:extLst/>
          </a:blip>
          <a:stretch>
            <a:fillRect/>
          </a:stretch>
        </p:blipFill>
        <p:spPr>
          <a:xfrm>
            <a:off x="3748918" y="3325583"/>
            <a:ext cx="5469486" cy="1594811"/>
          </a:xfrm>
          <a:prstGeom prst="rect">
            <a:avLst/>
          </a:prstGeom>
          <a:ln w="12700">
            <a:miter lim="400000"/>
          </a:ln>
        </p:spPr>
      </p:pic>
      <p:pic>
        <p:nvPicPr>
          <p:cNvPr id="148" name="black.png" descr="black.png"/>
          <p:cNvPicPr>
            <a:picLocks noChangeAspect="1"/>
          </p:cNvPicPr>
          <p:nvPr/>
        </p:nvPicPr>
        <p:blipFill>
          <a:blip r:embed="rId4">
            <a:extLst/>
          </a:blip>
          <a:stretch>
            <a:fillRect/>
          </a:stretch>
        </p:blipFill>
        <p:spPr>
          <a:xfrm>
            <a:off x="15026518" y="3069844"/>
            <a:ext cx="4937883" cy="1841431"/>
          </a:xfrm>
          <a:prstGeom prst="rect">
            <a:avLst/>
          </a:prstGeom>
          <a:ln w="12700">
            <a:miter lim="400000"/>
          </a:ln>
        </p:spPr>
      </p:pic>
      <p:sp>
        <p:nvSpPr>
          <p:cNvPr id="149" name="Disappointment"/>
          <p:cNvSpPr txBox="1"/>
          <p:nvPr/>
        </p:nvSpPr>
        <p:spPr>
          <a:xfrm rot="650533">
            <a:off x="16509321" y="5555430"/>
            <a:ext cx="424903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Disappointment</a:t>
            </a:r>
          </a:p>
        </p:txBody>
      </p:sp>
      <p:sp>
        <p:nvSpPr>
          <p:cNvPr id="150" name="Frustration"/>
          <p:cNvSpPr txBox="1"/>
          <p:nvPr/>
        </p:nvSpPr>
        <p:spPr>
          <a:xfrm rot="21254674">
            <a:off x="16254554" y="6543271"/>
            <a:ext cx="282340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Frustration</a:t>
            </a:r>
          </a:p>
        </p:txBody>
      </p:sp>
      <p:sp>
        <p:nvSpPr>
          <p:cNvPr id="151" name="Anger"/>
          <p:cNvSpPr txBox="1"/>
          <p:nvPr/>
        </p:nvSpPr>
        <p:spPr>
          <a:xfrm rot="861187">
            <a:off x="12396484" y="6150944"/>
            <a:ext cx="1887911"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Anger</a:t>
            </a:r>
          </a:p>
        </p:txBody>
      </p:sp>
      <p:sp>
        <p:nvSpPr>
          <p:cNvPr id="152" name="Fear"/>
          <p:cNvSpPr txBox="1"/>
          <p:nvPr/>
        </p:nvSpPr>
        <p:spPr>
          <a:xfrm>
            <a:off x="14297223" y="7850882"/>
            <a:ext cx="14480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Fear</a:t>
            </a:r>
          </a:p>
        </p:txBody>
      </p:sp>
      <p:sp>
        <p:nvSpPr>
          <p:cNvPr id="153" name="Sorrow"/>
          <p:cNvSpPr txBox="1"/>
          <p:nvPr/>
        </p:nvSpPr>
        <p:spPr>
          <a:xfrm>
            <a:off x="18211545" y="8546841"/>
            <a:ext cx="195424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Sorrow</a:t>
            </a:r>
          </a:p>
        </p:txBody>
      </p:sp>
      <p:sp>
        <p:nvSpPr>
          <p:cNvPr id="154" name="Rejection"/>
          <p:cNvSpPr txBox="1"/>
          <p:nvPr/>
        </p:nvSpPr>
        <p:spPr>
          <a:xfrm rot="997079">
            <a:off x="15836348" y="8546842"/>
            <a:ext cx="25099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Rejection</a:t>
            </a:r>
          </a:p>
        </p:txBody>
      </p:sp>
      <p:sp>
        <p:nvSpPr>
          <p:cNvPr id="155" name="Anxiety"/>
          <p:cNvSpPr txBox="1"/>
          <p:nvPr/>
        </p:nvSpPr>
        <p:spPr>
          <a:xfrm>
            <a:off x="16543069" y="7850882"/>
            <a:ext cx="2246377"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Anxiety</a:t>
            </a:r>
          </a:p>
        </p:txBody>
      </p:sp>
      <p:sp>
        <p:nvSpPr>
          <p:cNvPr id="156" name="Stress"/>
          <p:cNvSpPr txBox="1"/>
          <p:nvPr/>
        </p:nvSpPr>
        <p:spPr>
          <a:xfrm rot="20751960">
            <a:off x="14402025" y="6057533"/>
            <a:ext cx="190021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Stress</a:t>
            </a:r>
          </a:p>
        </p:txBody>
      </p:sp>
      <p:sp>
        <p:nvSpPr>
          <p:cNvPr id="157" name="Confusion"/>
          <p:cNvSpPr txBox="1"/>
          <p:nvPr/>
        </p:nvSpPr>
        <p:spPr>
          <a:xfrm rot="256961">
            <a:off x="17669090" y="7310281"/>
            <a:ext cx="303915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Confusion</a:t>
            </a:r>
          </a:p>
        </p:txBody>
      </p:sp>
      <p:sp>
        <p:nvSpPr>
          <p:cNvPr id="158" name="Shame"/>
          <p:cNvSpPr txBox="1"/>
          <p:nvPr/>
        </p:nvSpPr>
        <p:spPr>
          <a:xfrm rot="20106541">
            <a:off x="12189761" y="7766644"/>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Shame</a:t>
            </a:r>
          </a:p>
        </p:txBody>
      </p:sp>
      <p:sp>
        <p:nvSpPr>
          <p:cNvPr id="159" name="Love"/>
          <p:cNvSpPr txBox="1"/>
          <p:nvPr/>
        </p:nvSpPr>
        <p:spPr>
          <a:xfrm>
            <a:off x="8240568" y="6225606"/>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Love</a:t>
            </a:r>
          </a:p>
        </p:txBody>
      </p:sp>
      <p:sp>
        <p:nvSpPr>
          <p:cNvPr id="160" name="Self Respect"/>
          <p:cNvSpPr txBox="1"/>
          <p:nvPr/>
        </p:nvSpPr>
        <p:spPr>
          <a:xfrm rot="21153607">
            <a:off x="4405905" y="5519636"/>
            <a:ext cx="333477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Self Respect</a:t>
            </a:r>
          </a:p>
        </p:txBody>
      </p:sp>
      <p:sp>
        <p:nvSpPr>
          <p:cNvPr id="161" name="Joy"/>
          <p:cNvSpPr txBox="1"/>
          <p:nvPr/>
        </p:nvSpPr>
        <p:spPr>
          <a:xfrm rot="679173">
            <a:off x="10503908" y="7998290"/>
            <a:ext cx="127053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Joy</a:t>
            </a:r>
          </a:p>
        </p:txBody>
      </p:sp>
      <p:sp>
        <p:nvSpPr>
          <p:cNvPr id="162" name="Gratitude"/>
          <p:cNvSpPr txBox="1"/>
          <p:nvPr/>
        </p:nvSpPr>
        <p:spPr>
          <a:xfrm>
            <a:off x="3787192" y="7611989"/>
            <a:ext cx="25557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Gratitude</a:t>
            </a:r>
          </a:p>
        </p:txBody>
      </p:sp>
      <p:sp>
        <p:nvSpPr>
          <p:cNvPr id="163" name="Pride"/>
          <p:cNvSpPr txBox="1"/>
          <p:nvPr/>
        </p:nvSpPr>
        <p:spPr>
          <a:xfrm rot="20898001">
            <a:off x="10391399" y="6282241"/>
            <a:ext cx="181077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Pride</a:t>
            </a:r>
          </a:p>
        </p:txBody>
      </p:sp>
      <p:sp>
        <p:nvSpPr>
          <p:cNvPr id="164" name="Accepted"/>
          <p:cNvSpPr txBox="1"/>
          <p:nvPr/>
        </p:nvSpPr>
        <p:spPr>
          <a:xfrm rot="728820">
            <a:off x="3806408" y="8679284"/>
            <a:ext cx="2517319"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Accepted</a:t>
            </a:r>
          </a:p>
        </p:txBody>
      </p:sp>
      <p:sp>
        <p:nvSpPr>
          <p:cNvPr id="165" name="Relaxed"/>
          <p:cNvSpPr txBox="1"/>
          <p:nvPr/>
        </p:nvSpPr>
        <p:spPr>
          <a:xfrm rot="20740113">
            <a:off x="4409817" y="6282242"/>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Relaxed</a:t>
            </a:r>
          </a:p>
        </p:txBody>
      </p:sp>
      <p:sp>
        <p:nvSpPr>
          <p:cNvPr id="166" name="Happy"/>
          <p:cNvSpPr txBox="1"/>
          <p:nvPr/>
        </p:nvSpPr>
        <p:spPr>
          <a:xfrm>
            <a:off x="6370556" y="7007252"/>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Happy</a:t>
            </a:r>
          </a:p>
        </p:txBody>
      </p:sp>
      <p:sp>
        <p:nvSpPr>
          <p:cNvPr id="167" name="Hopeful"/>
          <p:cNvSpPr txBox="1"/>
          <p:nvPr/>
        </p:nvSpPr>
        <p:spPr>
          <a:xfrm rot="21075348">
            <a:off x="6150225" y="8037709"/>
            <a:ext cx="33269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Hopeful</a:t>
            </a:r>
          </a:p>
        </p:txBody>
      </p:sp>
      <p:sp>
        <p:nvSpPr>
          <p:cNvPr id="168" name="Calm"/>
          <p:cNvSpPr txBox="1"/>
          <p:nvPr/>
        </p:nvSpPr>
        <p:spPr>
          <a:xfrm rot="20628184">
            <a:off x="8620097" y="7682491"/>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Calm</a:t>
            </a:r>
          </a:p>
        </p:txBody>
      </p:sp>
      <p:sp>
        <p:nvSpPr>
          <p:cNvPr id="169" name="Rectangle"/>
          <p:cNvSpPr/>
          <p:nvPr/>
        </p:nvSpPr>
        <p:spPr>
          <a:xfrm>
            <a:off x="3476764" y="2669217"/>
            <a:ext cx="17387769" cy="7000086"/>
          </a:xfrm>
          <a:prstGeom prst="rect">
            <a:avLst/>
          </a:prstGeom>
          <a:solidFill>
            <a:srgbClr val="000000">
              <a:alpha val="76266"/>
            </a:srgbClr>
          </a:solidFill>
          <a:ln w="12700">
            <a:miter lim="400000"/>
          </a:ln>
        </p:spPr>
        <p:txBody>
          <a:bodyPr tIns="91439" bIns="91439"/>
          <a:lstStyle/>
          <a:p>
            <a:pPr algn="l" defTabSz="1828800">
              <a:defRPr sz="2200" b="1">
                <a:solidFill>
                  <a:srgbClr val="000000"/>
                </a:solidFill>
                <a:latin typeface="Times New Roman"/>
                <a:ea typeface="Times New Roman"/>
                <a:cs typeface="Times New Roman"/>
                <a:sym typeface="Times New Roman"/>
              </a:defRPr>
            </a:pPr>
            <a:endParaRPr/>
          </a:p>
        </p:txBody>
      </p:sp>
      <p:sp>
        <p:nvSpPr>
          <p:cNvPr id="170" name="Examples:…"/>
          <p:cNvSpPr txBox="1"/>
          <p:nvPr/>
        </p:nvSpPr>
        <p:spPr>
          <a:xfrm>
            <a:off x="5353978" y="3566409"/>
            <a:ext cx="14692292" cy="3368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b="1">
                <a:solidFill>
                  <a:srgbClr val="FFFFFF"/>
                </a:solidFill>
                <a:latin typeface="Arial"/>
                <a:ea typeface="Arial"/>
                <a:cs typeface="Arial"/>
                <a:sym typeface="Arial"/>
              </a:defRPr>
            </a:pPr>
            <a:r>
              <a:t>Examples:  </a:t>
            </a:r>
          </a:p>
          <a:p>
            <a:pPr algn="l" defTabSz="1828800">
              <a:defRPr sz="3600" b="1">
                <a:solidFill>
                  <a:srgbClr val="FFFFFF"/>
                </a:solidFill>
                <a:latin typeface="Arial"/>
                <a:ea typeface="Arial"/>
                <a:cs typeface="Arial"/>
                <a:sym typeface="Arial"/>
              </a:defRPr>
            </a:pPr>
            <a:endParaRPr/>
          </a:p>
          <a:p>
            <a:pPr marL="305417" indent="-305417" algn="l" defTabSz="1828800">
              <a:buSzPct val="100000"/>
              <a:buChar char="-"/>
              <a:defRPr sz="3600" b="1">
                <a:solidFill>
                  <a:srgbClr val="FFFFFF"/>
                </a:solidFill>
                <a:latin typeface="Arial"/>
                <a:ea typeface="Arial"/>
                <a:cs typeface="Arial"/>
                <a:sym typeface="Arial"/>
              </a:defRPr>
            </a:pPr>
            <a:r>
              <a:t>Artist or musician driving creativity from a negative experience</a:t>
            </a:r>
          </a:p>
          <a:p>
            <a:pPr marL="305417" indent="-305417" algn="l" defTabSz="1828800">
              <a:buSzPct val="100000"/>
              <a:buChar char="-"/>
              <a:defRPr sz="3600" b="1">
                <a:solidFill>
                  <a:srgbClr val="FFFFFF"/>
                </a:solidFill>
                <a:latin typeface="Arial"/>
                <a:ea typeface="Arial"/>
                <a:cs typeface="Arial"/>
                <a:sym typeface="Arial"/>
              </a:defRPr>
            </a:pPr>
            <a:r>
              <a:t>Athletes - driven from a loss, a moment of failure, or disrespect </a:t>
            </a:r>
          </a:p>
          <a:p>
            <a:pPr marL="305417" indent="-305417" algn="l" defTabSz="1828800">
              <a:buSzPct val="100000"/>
              <a:buChar char="-"/>
              <a:defRPr sz="3600" b="1">
                <a:solidFill>
                  <a:srgbClr val="FFFFFF"/>
                </a:solidFill>
                <a:latin typeface="Arial"/>
                <a:ea typeface="Arial"/>
                <a:cs typeface="Arial"/>
                <a:sym typeface="Arial"/>
              </a:defRPr>
            </a:pPr>
            <a:r>
              <a:t>MADD - taking a challenge and focusing on a cause</a:t>
            </a:r>
          </a:p>
          <a:p>
            <a:pPr marL="305417" indent="-305417" algn="l" defTabSz="1828800">
              <a:buSzPct val="100000"/>
              <a:buChar char="-"/>
              <a:defRPr sz="3600" b="1">
                <a:solidFill>
                  <a:srgbClr val="FFFFFF"/>
                </a:solidFill>
                <a:latin typeface="Arial"/>
                <a:ea typeface="Arial"/>
                <a:cs typeface="Arial"/>
                <a:sym typeface="Arial"/>
              </a:defRPr>
            </a:pPr>
            <a:r>
              <a:t>Grief - the inventor of insulin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45"/>
                                        </p:tgtEl>
                                        <p:attrNameLst>
                                          <p:attrName>style.visibility</p:attrName>
                                        </p:attrNameLst>
                                      </p:cBhvr>
                                      <p:to>
                                        <p:strVal val="visible"/>
                                      </p:to>
                                    </p:set>
                                    <p:anim calcmode="lin" valueType="num">
                                      <p:cBhvr>
                                        <p:cTn id="7" dur="1000" fill="hold"/>
                                        <p:tgtEl>
                                          <p:spTgt spid="145"/>
                                        </p:tgtEl>
                                        <p:attrNameLst>
                                          <p:attrName>ppt_w</p:attrName>
                                        </p:attrNameLst>
                                      </p:cBhvr>
                                      <p:tavLst>
                                        <p:tav tm="0">
                                          <p:val>
                                            <p:fltVal val="0"/>
                                          </p:val>
                                        </p:tav>
                                        <p:tav tm="100000">
                                          <p:val>
                                            <p:strVal val="#ppt_w"/>
                                          </p:val>
                                        </p:tav>
                                      </p:tavLst>
                                    </p:anim>
                                    <p:anim calcmode="lin" valueType="num">
                                      <p:cBhvr>
                                        <p:cTn id="8" dur="1000" fill="hold"/>
                                        <p:tgtEl>
                                          <p:spTgt spid="145"/>
                                        </p:tgtEl>
                                        <p:attrNameLst>
                                          <p:attrName>ppt_h</p:attrName>
                                        </p:attrNameLst>
                                      </p:cBhvr>
                                      <p:tavLst>
                                        <p:tav tm="0">
                                          <p:val>
                                            <p:fltVal val="0"/>
                                          </p:val>
                                        </p:tav>
                                        <p:tav tm="100000">
                                          <p:val>
                                            <p:strVal val="#ppt_h"/>
                                          </p:val>
                                        </p:tav>
                                      </p:tavLst>
                                    </p:anim>
                                    <p:anim calcmode="lin" valueType="num">
                                      <p:cBhvr>
                                        <p:cTn id="9" dur="1000" fill="hold"/>
                                        <p:tgtEl>
                                          <p:spTgt spid="1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169"/>
                                        </p:tgtEl>
                                        <p:attrNameLst>
                                          <p:attrName>style.visibility</p:attrName>
                                        </p:attrNameLst>
                                      </p:cBhvr>
                                      <p:to>
                                        <p:strVal val="visible"/>
                                      </p:to>
                                    </p:set>
                                    <p:animEffect transition="in" filter="dissolve">
                                      <p:cBhvr>
                                        <p:cTn id="15" dur="1000"/>
                                        <p:tgtEl>
                                          <p:spTgt spid="16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3" nodeType="clickEffect">
                                  <p:stCondLst>
                                    <p:cond delay="0"/>
                                  </p:stCondLst>
                                  <p:iterate>
                                    <p:tmAbs val="0"/>
                                  </p:iterate>
                                  <p:childTnLst>
                                    <p:set>
                                      <p:cBhvr>
                                        <p:cTn id="19" fill="hold"/>
                                        <p:tgtEl>
                                          <p:spTgt spid="170"/>
                                        </p:tgtEl>
                                        <p:attrNameLst>
                                          <p:attrName>style.visibility</p:attrName>
                                        </p:attrNameLst>
                                      </p:cBhvr>
                                      <p:to>
                                        <p:strVal val="visible"/>
                                      </p:to>
                                    </p:set>
                                    <p:animEffect transition="in" filter="dissolve">
                                      <p:cBhvr>
                                        <p:cTn id="20"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69" grpId="2" animBg="1" advAuto="0"/>
      <p:bldP spid="170"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p:cNvSpPr/>
          <p:nvPr/>
        </p:nvSpPr>
        <p:spPr>
          <a:xfrm>
            <a:off x="3505200" y="320398"/>
            <a:ext cx="17373600" cy="12801601"/>
          </a:xfrm>
          <a:prstGeom prst="rect">
            <a:avLst/>
          </a:prstGeom>
          <a:solidFill>
            <a:srgbClr val="FFFFFF"/>
          </a:solidFill>
          <a:ln w="12700">
            <a:solidFill>
              <a:srgbClr val="000000"/>
            </a:solidFill>
          </a:ln>
        </p:spPr>
        <p:txBody>
          <a:bodyPr tIns="91439" bIns="91439"/>
          <a:lstStyle/>
          <a:p>
            <a:pPr algn="l" defTabSz="1828800">
              <a:spcBef>
                <a:spcPts val="1300"/>
              </a:spcBef>
              <a:defRPr sz="2200">
                <a:solidFill>
                  <a:srgbClr val="000000"/>
                </a:solidFill>
                <a:latin typeface="Futura Bold BT"/>
                <a:ea typeface="Futura Bold BT"/>
                <a:cs typeface="Futura Bold BT"/>
                <a:sym typeface="Futura Bold BT"/>
              </a:defRPr>
            </a:pPr>
            <a:endParaRPr/>
          </a:p>
        </p:txBody>
      </p:sp>
      <p:sp>
        <p:nvSpPr>
          <p:cNvPr id="173" name="Emotional Fuel"/>
          <p:cNvSpPr txBox="1"/>
          <p:nvPr/>
        </p:nvSpPr>
        <p:spPr>
          <a:xfrm>
            <a:off x="6400800" y="137517"/>
            <a:ext cx="11734800" cy="1441719"/>
          </a:xfrm>
          <a:prstGeom prst="rect">
            <a:avLst/>
          </a:prstGeom>
          <a:ln w="12700">
            <a:miter lim="400000"/>
          </a:ln>
          <a:effectLst>
            <a:outerShdw blurRad="101600" dist="76200" dir="2700000" rotWithShape="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defTabSz="1828800">
              <a:defRPr sz="8800" b="1">
                <a:solidFill>
                  <a:srgbClr val="000000"/>
                </a:solidFill>
                <a:latin typeface="Arial"/>
                <a:ea typeface="Arial"/>
                <a:cs typeface="Arial"/>
                <a:sym typeface="Arial"/>
              </a:defRPr>
            </a:lvl1pPr>
          </a:lstStyle>
          <a:p>
            <a:r>
              <a:t>Emotional Fuel</a:t>
            </a:r>
          </a:p>
        </p:txBody>
      </p:sp>
      <p:sp>
        <p:nvSpPr>
          <p:cNvPr id="174" name="Remember: All emotions are fuel… if you are only tapping into the positive emotions in overcoming challenges then you are only using half of your ability to be resilient."/>
          <p:cNvSpPr txBox="1"/>
          <p:nvPr/>
        </p:nvSpPr>
        <p:spPr>
          <a:xfrm>
            <a:off x="4919350" y="10525644"/>
            <a:ext cx="14935201" cy="17681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Remember: All emotions are fuel… if you are only tapping into the positive emotions in overcoming challenges then you are only using half of your ability to be resilient.</a:t>
            </a:r>
          </a:p>
        </p:txBody>
      </p:sp>
      <p:pic>
        <p:nvPicPr>
          <p:cNvPr id="175" name="battery.png" descr="battery.png"/>
          <p:cNvPicPr>
            <a:picLocks noChangeAspect="1"/>
          </p:cNvPicPr>
          <p:nvPr/>
        </p:nvPicPr>
        <p:blipFill>
          <a:blip r:embed="rId2">
            <a:extLst/>
          </a:blip>
          <a:stretch>
            <a:fillRect/>
          </a:stretch>
        </p:blipFill>
        <p:spPr>
          <a:xfrm>
            <a:off x="7657500" y="2955847"/>
            <a:ext cx="9026297" cy="6642304"/>
          </a:xfrm>
          <a:prstGeom prst="rect">
            <a:avLst/>
          </a:prstGeom>
          <a:ln w="12700">
            <a:miter lim="400000"/>
          </a:ln>
        </p:spPr>
      </p:pic>
      <p:pic>
        <p:nvPicPr>
          <p:cNvPr id="176" name="red.png" descr="red.png"/>
          <p:cNvPicPr>
            <a:picLocks noChangeAspect="1"/>
          </p:cNvPicPr>
          <p:nvPr/>
        </p:nvPicPr>
        <p:blipFill>
          <a:blip r:embed="rId3">
            <a:extLst/>
          </a:blip>
          <a:stretch>
            <a:fillRect/>
          </a:stretch>
        </p:blipFill>
        <p:spPr>
          <a:xfrm>
            <a:off x="3748918" y="3363683"/>
            <a:ext cx="5469486" cy="1594811"/>
          </a:xfrm>
          <a:prstGeom prst="rect">
            <a:avLst/>
          </a:prstGeom>
          <a:ln w="12700">
            <a:miter lim="400000"/>
          </a:ln>
        </p:spPr>
      </p:pic>
      <p:pic>
        <p:nvPicPr>
          <p:cNvPr id="177" name="black.png" descr="black.png"/>
          <p:cNvPicPr>
            <a:picLocks noChangeAspect="1"/>
          </p:cNvPicPr>
          <p:nvPr/>
        </p:nvPicPr>
        <p:blipFill>
          <a:blip r:embed="rId4">
            <a:extLst/>
          </a:blip>
          <a:stretch>
            <a:fillRect/>
          </a:stretch>
        </p:blipFill>
        <p:spPr>
          <a:xfrm>
            <a:off x="15026518" y="3107944"/>
            <a:ext cx="4937883" cy="1841431"/>
          </a:xfrm>
          <a:prstGeom prst="rect">
            <a:avLst/>
          </a:prstGeom>
          <a:ln w="12700">
            <a:miter lim="400000"/>
          </a:ln>
        </p:spPr>
      </p:pic>
      <p:sp>
        <p:nvSpPr>
          <p:cNvPr id="178" name="Disappointment"/>
          <p:cNvSpPr txBox="1"/>
          <p:nvPr/>
        </p:nvSpPr>
        <p:spPr>
          <a:xfrm rot="650533">
            <a:off x="16509321" y="5593530"/>
            <a:ext cx="424903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Disappointment</a:t>
            </a:r>
          </a:p>
        </p:txBody>
      </p:sp>
      <p:sp>
        <p:nvSpPr>
          <p:cNvPr id="179" name="Frustration"/>
          <p:cNvSpPr txBox="1"/>
          <p:nvPr/>
        </p:nvSpPr>
        <p:spPr>
          <a:xfrm rot="21254674">
            <a:off x="16254554" y="6581371"/>
            <a:ext cx="282340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Frustration</a:t>
            </a:r>
          </a:p>
        </p:txBody>
      </p:sp>
      <p:sp>
        <p:nvSpPr>
          <p:cNvPr id="180" name="Anger"/>
          <p:cNvSpPr txBox="1"/>
          <p:nvPr/>
        </p:nvSpPr>
        <p:spPr>
          <a:xfrm rot="861187">
            <a:off x="12396484" y="6189044"/>
            <a:ext cx="1887911"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Anger</a:t>
            </a:r>
          </a:p>
        </p:txBody>
      </p:sp>
      <p:sp>
        <p:nvSpPr>
          <p:cNvPr id="181" name="Fear"/>
          <p:cNvSpPr txBox="1"/>
          <p:nvPr/>
        </p:nvSpPr>
        <p:spPr>
          <a:xfrm>
            <a:off x="14297223" y="7888982"/>
            <a:ext cx="14480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Fear</a:t>
            </a:r>
          </a:p>
        </p:txBody>
      </p:sp>
      <p:sp>
        <p:nvSpPr>
          <p:cNvPr id="182" name="Sorrow"/>
          <p:cNvSpPr txBox="1"/>
          <p:nvPr/>
        </p:nvSpPr>
        <p:spPr>
          <a:xfrm>
            <a:off x="18211545" y="8584941"/>
            <a:ext cx="195424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Sorrow</a:t>
            </a:r>
          </a:p>
        </p:txBody>
      </p:sp>
      <p:sp>
        <p:nvSpPr>
          <p:cNvPr id="183" name="Rejection"/>
          <p:cNvSpPr txBox="1"/>
          <p:nvPr/>
        </p:nvSpPr>
        <p:spPr>
          <a:xfrm rot="997079">
            <a:off x="15836348" y="8584942"/>
            <a:ext cx="2509911"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Rejection</a:t>
            </a:r>
          </a:p>
        </p:txBody>
      </p:sp>
      <p:sp>
        <p:nvSpPr>
          <p:cNvPr id="184" name="Anxiety"/>
          <p:cNvSpPr txBox="1"/>
          <p:nvPr/>
        </p:nvSpPr>
        <p:spPr>
          <a:xfrm>
            <a:off x="16543069" y="7888982"/>
            <a:ext cx="2246377"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Anxiety</a:t>
            </a:r>
          </a:p>
        </p:txBody>
      </p:sp>
      <p:sp>
        <p:nvSpPr>
          <p:cNvPr id="185" name="Stress"/>
          <p:cNvSpPr txBox="1"/>
          <p:nvPr/>
        </p:nvSpPr>
        <p:spPr>
          <a:xfrm rot="20751960">
            <a:off x="14402025" y="6095633"/>
            <a:ext cx="190021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Stress</a:t>
            </a:r>
          </a:p>
        </p:txBody>
      </p:sp>
      <p:sp>
        <p:nvSpPr>
          <p:cNvPr id="186" name="Confusion"/>
          <p:cNvSpPr txBox="1"/>
          <p:nvPr/>
        </p:nvSpPr>
        <p:spPr>
          <a:xfrm rot="256961">
            <a:off x="17669090" y="7348381"/>
            <a:ext cx="3039156"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Confusion</a:t>
            </a:r>
          </a:p>
        </p:txBody>
      </p:sp>
      <p:sp>
        <p:nvSpPr>
          <p:cNvPr id="187" name="Shame"/>
          <p:cNvSpPr txBox="1"/>
          <p:nvPr/>
        </p:nvSpPr>
        <p:spPr>
          <a:xfrm rot="20106541">
            <a:off x="12189761" y="7804744"/>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D9F4FF"/>
                </a:solidFill>
                <a:latin typeface="Arial"/>
                <a:ea typeface="Arial"/>
                <a:cs typeface="Arial"/>
                <a:sym typeface="Arial"/>
              </a:defRPr>
            </a:lvl1pPr>
          </a:lstStyle>
          <a:p>
            <a:r>
              <a:t>Shame</a:t>
            </a:r>
          </a:p>
        </p:txBody>
      </p:sp>
      <p:sp>
        <p:nvSpPr>
          <p:cNvPr id="188" name="Love"/>
          <p:cNvSpPr txBox="1"/>
          <p:nvPr/>
        </p:nvSpPr>
        <p:spPr>
          <a:xfrm>
            <a:off x="8240568" y="6263706"/>
            <a:ext cx="2213805"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Love</a:t>
            </a:r>
          </a:p>
        </p:txBody>
      </p:sp>
      <p:sp>
        <p:nvSpPr>
          <p:cNvPr id="189" name="Self Respect"/>
          <p:cNvSpPr txBox="1"/>
          <p:nvPr/>
        </p:nvSpPr>
        <p:spPr>
          <a:xfrm rot="21153607">
            <a:off x="4405905" y="5557736"/>
            <a:ext cx="3334777"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Self Respect</a:t>
            </a:r>
          </a:p>
        </p:txBody>
      </p:sp>
      <p:sp>
        <p:nvSpPr>
          <p:cNvPr id="190" name="Joy"/>
          <p:cNvSpPr txBox="1"/>
          <p:nvPr/>
        </p:nvSpPr>
        <p:spPr>
          <a:xfrm rot="679173">
            <a:off x="10503908" y="8036390"/>
            <a:ext cx="127053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Joy</a:t>
            </a:r>
          </a:p>
        </p:txBody>
      </p:sp>
      <p:sp>
        <p:nvSpPr>
          <p:cNvPr id="191" name="Gratitude"/>
          <p:cNvSpPr txBox="1"/>
          <p:nvPr/>
        </p:nvSpPr>
        <p:spPr>
          <a:xfrm>
            <a:off x="3787192" y="7650089"/>
            <a:ext cx="25557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Gratitude</a:t>
            </a:r>
          </a:p>
        </p:txBody>
      </p:sp>
      <p:sp>
        <p:nvSpPr>
          <p:cNvPr id="192" name="Pride"/>
          <p:cNvSpPr txBox="1"/>
          <p:nvPr/>
        </p:nvSpPr>
        <p:spPr>
          <a:xfrm rot="20898001">
            <a:off x="10391399" y="6320341"/>
            <a:ext cx="1810775"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Pride</a:t>
            </a:r>
          </a:p>
        </p:txBody>
      </p:sp>
      <p:sp>
        <p:nvSpPr>
          <p:cNvPr id="193" name="Accepted"/>
          <p:cNvSpPr txBox="1"/>
          <p:nvPr/>
        </p:nvSpPr>
        <p:spPr>
          <a:xfrm rot="728820">
            <a:off x="3806408" y="8717384"/>
            <a:ext cx="2517319"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Accepted</a:t>
            </a:r>
          </a:p>
        </p:txBody>
      </p:sp>
      <p:sp>
        <p:nvSpPr>
          <p:cNvPr id="194" name="Relaxed"/>
          <p:cNvSpPr txBox="1"/>
          <p:nvPr/>
        </p:nvSpPr>
        <p:spPr>
          <a:xfrm rot="20740113">
            <a:off x="4409817" y="6320342"/>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Relaxed</a:t>
            </a:r>
          </a:p>
        </p:txBody>
      </p:sp>
      <p:sp>
        <p:nvSpPr>
          <p:cNvPr id="195" name="Happy"/>
          <p:cNvSpPr txBox="1"/>
          <p:nvPr/>
        </p:nvSpPr>
        <p:spPr>
          <a:xfrm>
            <a:off x="6370556" y="7045352"/>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Happy</a:t>
            </a:r>
          </a:p>
        </p:txBody>
      </p:sp>
      <p:sp>
        <p:nvSpPr>
          <p:cNvPr id="196" name="Hopeful"/>
          <p:cNvSpPr txBox="1"/>
          <p:nvPr/>
        </p:nvSpPr>
        <p:spPr>
          <a:xfrm rot="21075348">
            <a:off x="6150225" y="8075809"/>
            <a:ext cx="3326953" cy="701324"/>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000000"/>
                </a:solidFill>
                <a:latin typeface="Arial"/>
                <a:ea typeface="Arial"/>
                <a:cs typeface="Arial"/>
                <a:sym typeface="Arial"/>
              </a:defRPr>
            </a:lvl1pPr>
          </a:lstStyle>
          <a:p>
            <a:r>
              <a:t>Hopeful</a:t>
            </a:r>
          </a:p>
        </p:txBody>
      </p:sp>
      <p:sp>
        <p:nvSpPr>
          <p:cNvPr id="197" name="Calm"/>
          <p:cNvSpPr txBox="1"/>
          <p:nvPr/>
        </p:nvSpPr>
        <p:spPr>
          <a:xfrm rot="20628184">
            <a:off x="8620097" y="7720591"/>
            <a:ext cx="3326953" cy="701323"/>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3600" b="1">
                <a:solidFill>
                  <a:srgbClr val="FED1D1"/>
                </a:solidFill>
                <a:latin typeface="Arial"/>
                <a:ea typeface="Arial"/>
                <a:cs typeface="Arial"/>
                <a:sym typeface="Arial"/>
              </a:defRPr>
            </a:lvl1pPr>
          </a:lstStyle>
          <a:p>
            <a:r>
              <a:t>Calm</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74"/>
                                        </p:tgtEl>
                                        <p:attrNameLst>
                                          <p:attrName>style.visibility</p:attrName>
                                        </p:attrNameLst>
                                      </p:cBhvr>
                                      <p:to>
                                        <p:strVal val="visible"/>
                                      </p:to>
                                    </p:set>
                                    <p:anim calcmode="lin" valueType="num">
                                      <p:cBhvr>
                                        <p:cTn id="7" dur="500" fill="hold"/>
                                        <p:tgtEl>
                                          <p:spTgt spid="174"/>
                                        </p:tgtEl>
                                        <p:attrNameLst>
                                          <p:attrName>ppt_x</p:attrName>
                                        </p:attrNameLst>
                                      </p:cBhvr>
                                      <p:tavLst>
                                        <p:tav tm="0">
                                          <p:val>
                                            <p:strVal val="#ppt_x"/>
                                          </p:val>
                                        </p:tav>
                                        <p:tav tm="100000">
                                          <p:val>
                                            <p:strVal val="#ppt_x"/>
                                          </p:val>
                                        </p:tav>
                                      </p:tavLst>
                                    </p:anim>
                                    <p:anim calcmode="lin" valueType="num">
                                      <p:cBhvr>
                                        <p:cTn id="8" dur="500" fill="hold"/>
                                        <p:tgtEl>
                                          <p:spTgt spid="1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Battery Poster.png" descr="Battery Poster.png"/>
          <p:cNvPicPr>
            <a:picLocks noChangeAspect="1"/>
          </p:cNvPicPr>
          <p:nvPr/>
        </p:nvPicPr>
        <p:blipFill>
          <a:blip r:embed="rId3">
            <a:extLst/>
          </a:blip>
          <a:stretch>
            <a:fillRect/>
          </a:stretch>
        </p:blipFill>
        <p:spPr>
          <a:xfrm>
            <a:off x="3657600" y="239343"/>
            <a:ext cx="17062016" cy="13171858"/>
          </a:xfrm>
          <a:prstGeom prst="rect">
            <a:avLst/>
          </a:prstGeom>
          <a:ln w="12700">
            <a:miter lim="400000"/>
          </a:ln>
          <a:effectLst>
            <a:outerShdw blurRad="584200" dist="279400" dir="2700000" rotWithShape="0">
              <a:srgbClr val="333333">
                <a:alpha val="64999"/>
              </a:srgbClr>
            </a:outerShdw>
          </a:effectLst>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Macintosh PowerPoint</Application>
  <PresentationFormat>Custom</PresentationFormat>
  <Paragraphs>142</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Futura Bold BT</vt:lpstr>
      <vt:lpstr>Gill Sans Light</vt:lpstr>
      <vt:lpstr>Helvetica</vt:lpstr>
      <vt:lpstr>Helvetica Neue</vt:lpstr>
      <vt:lpstr>Times New Roman</vt:lpstr>
      <vt:lpstr>Arial</vt: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Hans Magleby</cp:lastModifiedBy>
  <cp:revision>2</cp:revision>
  <dcterms:modified xsi:type="dcterms:W3CDTF">2019-04-16T17:21:46Z</dcterms:modified>
</cp:coreProperties>
</file>