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3C0FC">
              <a:alpha val="26000"/>
            </a:srgbClr>
          </a:solidFill>
        </a:fill>
      </a:tcStyle>
    </a:band2H>
    <a:firstCol>
      <a:tcTxStyle b="off" i="off">
        <a:fontRef idx="minor">
          <a:srgbClr val="FFFFFF"/>
        </a:fontRef>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hueOff val="-136794"/>
              <a:satOff val="-2150"/>
              <a:lumOff val="15693"/>
            </a:schemeClr>
          </a:solidFill>
        </a:fill>
      </a:tcStyle>
    </a:firstCol>
    <a:la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lastRow>
    <a:firstRow>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8EA5CB">
              <a:alpha val="2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solidFill>
            <a:srgbClr val="53585F"/>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929292"/>
              </a:solidFill>
              <a:prstDash val="solid"/>
              <a:miter lim="400000"/>
            </a:ln>
          </a:insideH>
          <a:insideV>
            <a:ln w="12700" cap="flat">
              <a:noFill/>
              <a:miter lim="400000"/>
            </a:ln>
          </a:insideV>
        </a:tcBdr>
        <a:fill>
          <a:solidFill>
            <a:srgbClr val="004CB9"/>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chemeClr val="accent3">
              <a:alpha val="35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CBCBCB"/>
              </a:solidFill>
              <a:prstDash val="solid"/>
              <a:miter lim="400000"/>
            </a:ln>
          </a:insideV>
        </a:tcBdr>
        <a:fill>
          <a:solidFill>
            <a:srgbClr val="2D713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CBCBCB"/>
              </a:solidFill>
              <a:prstDash val="solid"/>
              <a:miter lim="400000"/>
            </a:ln>
          </a:insideH>
          <a:insideV>
            <a:ln w="12700" cap="flat">
              <a:noFill/>
              <a:miter lim="400000"/>
            </a:ln>
          </a:insideV>
        </a:tcBdr>
        <a:fill>
          <a:solidFill>
            <a:schemeClr val="accent3"/>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BF630E"/>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9B4407"/>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25400" cap="flat">
              <a:solidFill>
                <a:srgbClr val="D6D7D6"/>
              </a:solidFill>
              <a:prstDash val="solid"/>
              <a:miter lim="400000"/>
            </a:ln>
          </a:insideV>
        </a:tcBdr>
        <a:fill>
          <a:solidFill>
            <a:srgbClr val="1F242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25400" cap="flat">
              <a:solidFill>
                <a:srgbClr val="D6D7D6"/>
              </a:solidFill>
              <a:prstDash val="solid"/>
              <a:miter lim="400000"/>
            </a:ln>
          </a:insideH>
          <a:insideV>
            <a:ln w="12700" cap="flat">
              <a:noFill/>
              <a:miter lim="400000"/>
            </a:ln>
          </a:insideV>
        </a:tcBdr>
        <a:fill>
          <a:solidFill>
            <a:srgbClr val="484B4C"/>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off">
        <a:font>
          <a:latin typeface="Helvetica"/>
          <a:ea typeface="Helvetica"/>
          <a:cs typeface="Helvetica"/>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a:ea typeface="Helvetica"/>
          <a:cs typeface="Helvetica"/>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p:nvPr>
            <p:ph type="sldImg"/>
          </p:nvPr>
        </p:nvSpPr>
        <p:spPr>
          <a:xfrm>
            <a:off x="1143000" y="685800"/>
            <a:ext cx="4572000" cy="3429000"/>
          </a:xfrm>
          <a:prstGeom prst="rect">
            <a:avLst/>
          </a:prstGeom>
        </p:spPr>
        <p:txBody>
          <a:bodyPr/>
          <a:lstStyle/>
          <a:p>
            <a:pPr/>
          </a:p>
        </p:txBody>
      </p:sp>
      <p:sp>
        <p:nvSpPr>
          <p:cNvPr id="124" name="Shape 1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3175"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Shape 117"/>
          <p:cNvSpPr/>
          <p:nvPr>
            <p:ph type="sldNum" sz="quarter" idx="2"/>
          </p:nvPr>
        </p:nvSpPr>
        <p:spPr>
          <a:xfrm>
            <a:off x="6285653" y="8779792"/>
            <a:ext cx="3034455" cy="520701"/>
          </a:xfrm>
          <a:prstGeom prst="rect">
            <a:avLst/>
          </a:prstGeom>
        </p:spPr>
        <p:txBody>
          <a:bodyPr lIns="65023" tIns="65023" rIns="65023" bIns="65023" anchor="ctr"/>
          <a:lstStyle>
            <a:lvl1pPr algn="r" defTabSz="1300480">
              <a:defRPr b="1" sz="1600">
                <a:solidFill>
                  <a:srgbClr val="000000"/>
                </a:solidFill>
                <a:latin typeface="Futura Md BT"/>
                <a:ea typeface="Futura Md BT"/>
                <a:cs typeface="Futura Md BT"/>
                <a:sym typeface="Futura Md B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19250" y="660400"/>
            <a:ext cx="9758016" cy="59055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299" y="638919"/>
            <a:ext cx="5325770" cy="8216901"/>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148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231900" indent="-342900">
              <a:spcBef>
                <a:spcPts val="3200"/>
              </a:spcBef>
              <a:defRPr sz="2800"/>
            </a:lvl3pPr>
            <a:lvl4pPr marL="1676400" indent="-342900">
              <a:spcBef>
                <a:spcPts val="3200"/>
              </a:spcBef>
              <a:defRPr sz="2800"/>
            </a:lvl4pPr>
            <a:lvl5pPr marL="21209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p:bgPr>
    </p:bg>
    <p:spTree>
      <p:nvGrpSpPr>
        <p:cNvPr id="1" name=""/>
        <p:cNvGrpSpPr/>
        <p:nvPr/>
      </p:nvGrpSpPr>
      <p:grpSpPr>
        <a:xfrm>
          <a:off x="0" y="0"/>
          <a:ext cx="0" cy="0"/>
          <a:chOff x="0" y="0"/>
          <a:chExt cx="0" cy="0"/>
        </a:xfrm>
      </p:grpSpPr>
      <p:sp>
        <p:nvSpPr>
          <p:cNvPr id="2" name="Shape 2"/>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830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 Id="rId3" Type="http://schemas.openxmlformats.org/officeDocument/2006/relationships/image" Target="../media/image3.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 Id="rId3"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6" name="shutterstock_553473022-small.jpg"/>
          <p:cNvPicPr>
            <a:picLocks noChangeAspect="1"/>
          </p:cNvPicPr>
          <p:nvPr/>
        </p:nvPicPr>
        <p:blipFill>
          <a:blip r:embed="rId2">
            <a:extLst/>
          </a:blip>
          <a:stretch>
            <a:fillRect/>
          </a:stretch>
        </p:blipFill>
        <p:spPr>
          <a:xfrm>
            <a:off x="-1966801" y="-151180"/>
            <a:ext cx="15528721" cy="10353745"/>
          </a:xfrm>
          <a:prstGeom prst="rect">
            <a:avLst/>
          </a:prstGeom>
          <a:ln w="12700">
            <a:miter lim="400000"/>
          </a:ln>
        </p:spPr>
      </p:pic>
      <p:sp>
        <p:nvSpPr>
          <p:cNvPr id="127" name="Shape 127"/>
          <p:cNvSpPr/>
          <p:nvPr/>
        </p:nvSpPr>
        <p:spPr>
          <a:xfrm>
            <a:off x="4823196" y="160587"/>
            <a:ext cx="5214787" cy="746768"/>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1300480">
              <a:defRPr b="1" sz="4400">
                <a:solidFill>
                  <a:srgbClr val="000000"/>
                </a:solidFill>
                <a:latin typeface="Arial"/>
                <a:ea typeface="Arial"/>
                <a:cs typeface="Arial"/>
                <a:sym typeface="Arial"/>
              </a:defRPr>
            </a:lvl1pPr>
          </a:lstStyle>
          <a:p>
            <a:pPr/>
            <a:r>
              <a:t>Welcome To Class!</a:t>
            </a:r>
          </a:p>
        </p:txBody>
      </p:sp>
      <p:sp>
        <p:nvSpPr>
          <p:cNvPr id="128" name="Shape 128"/>
          <p:cNvSpPr/>
          <p:nvPr/>
        </p:nvSpPr>
        <p:spPr>
          <a:xfrm>
            <a:off x="6117457" y="1887531"/>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 What’s your favorite book?</a:t>
            </a:r>
          </a:p>
        </p:txBody>
      </p:sp>
      <p:pic>
        <p:nvPicPr>
          <p:cNvPr id="129" name="image3.png" descr="WT_LOGO.png"/>
          <p:cNvPicPr>
            <a:picLocks noChangeAspect="1"/>
          </p:cNvPicPr>
          <p:nvPr/>
        </p:nvPicPr>
        <p:blipFill>
          <a:blip r:embed="rId3">
            <a:extLst/>
          </a:blip>
          <a:srcRect l="0" t="0" r="0" b="18657"/>
          <a:stretch>
            <a:fillRect/>
          </a:stretch>
        </p:blipFill>
        <p:spPr>
          <a:xfrm>
            <a:off x="11013726" y="258030"/>
            <a:ext cx="1589477" cy="1010635"/>
          </a:xfrm>
          <a:prstGeom prst="rect">
            <a:avLst/>
          </a:prstGeom>
          <a:ln w="12700">
            <a:miter lim="400000"/>
          </a:ln>
          <a:effectLst>
            <a:outerShdw sx="100000" sy="100000" kx="0" ky="0" algn="b" rotWithShape="0" blurRad="406400" dist="190500" dir="2700000">
              <a:srgbClr val="333333">
                <a:alpha val="64999"/>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28">
                                            <p:bg/>
                                          </p:spTgt>
                                        </p:tgtEl>
                                        <p:attrNameLst>
                                          <p:attrName>style.visibility</p:attrName>
                                        </p:attrNameLst>
                                      </p:cBhvr>
                                      <p:to>
                                        <p:strVal val="visible"/>
                                      </p:to>
                                    </p:set>
                                    <p:animEffect filter="wipe(left)" transition="in">
                                      <p:cBhvr>
                                        <p:cTn id="7" dur="1000"/>
                                        <p:tgtEl>
                                          <p:spTgt spid="128">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28">
                                            <p:txEl>
                                              <p:pRg st="0" end="0"/>
                                            </p:txEl>
                                          </p:spTgt>
                                        </p:tgtEl>
                                        <p:attrNameLst>
                                          <p:attrName>style.visibility</p:attrName>
                                        </p:attrNameLst>
                                      </p:cBhvr>
                                      <p:to>
                                        <p:strVal val="visible"/>
                                      </p:to>
                                    </p:set>
                                    <p:animEffect filter="wipe(left)" transition="in">
                                      <p:cBhvr>
                                        <p:cTn id="10" dur="1000"/>
                                        <p:tgtEl>
                                          <p:spTgt spid="12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8"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shutterstock_530589688-small.jpg"/>
          <p:cNvPicPr>
            <a:picLocks noChangeAspect="1"/>
          </p:cNvPicPr>
          <p:nvPr/>
        </p:nvPicPr>
        <p:blipFill>
          <a:blip r:embed="rId2">
            <a:extLst/>
          </a:blip>
          <a:stretch>
            <a:fillRect/>
          </a:stretch>
        </p:blipFill>
        <p:spPr>
          <a:xfrm>
            <a:off x="-1625908" y="-209667"/>
            <a:ext cx="15257536" cy="10172934"/>
          </a:xfrm>
          <a:prstGeom prst="rect">
            <a:avLst/>
          </a:prstGeom>
          <a:ln w="12700">
            <a:miter lim="400000"/>
          </a:ln>
        </p:spPr>
      </p:pic>
      <p:sp>
        <p:nvSpPr>
          <p:cNvPr id="192" name="Shape 192"/>
          <p:cNvSpPr/>
          <p:nvPr/>
        </p:nvSpPr>
        <p:spPr>
          <a:xfrm>
            <a:off x="3947667" y="343182"/>
            <a:ext cx="5109466" cy="746768"/>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1300480">
              <a:defRPr b="1" sz="4400">
                <a:solidFill>
                  <a:srgbClr val="000000"/>
                </a:solidFill>
                <a:latin typeface="Arial"/>
                <a:ea typeface="Arial"/>
                <a:cs typeface="Arial"/>
                <a:sym typeface="Arial"/>
              </a:defRPr>
            </a:lvl1pPr>
          </a:lstStyle>
          <a:p>
            <a:pPr/>
            <a:r>
              <a:t>Thank for Coming!</a:t>
            </a:r>
          </a:p>
        </p:txBody>
      </p:sp>
      <p:pic>
        <p:nvPicPr>
          <p:cNvPr id="193" name="image3.png" descr="WT_LOGO.png"/>
          <p:cNvPicPr>
            <a:picLocks noChangeAspect="1"/>
          </p:cNvPicPr>
          <p:nvPr/>
        </p:nvPicPr>
        <p:blipFill>
          <a:blip r:embed="rId3">
            <a:extLst/>
          </a:blip>
          <a:srcRect l="0" t="0" r="0" b="18657"/>
          <a:stretch>
            <a:fillRect/>
          </a:stretch>
        </p:blipFill>
        <p:spPr>
          <a:xfrm>
            <a:off x="451555" y="614115"/>
            <a:ext cx="1589476" cy="1010635"/>
          </a:xfrm>
          <a:prstGeom prst="rect">
            <a:avLst/>
          </a:prstGeom>
          <a:ln w="12700">
            <a:miter lim="400000"/>
          </a:ln>
          <a:effectLst>
            <a:outerShdw sx="100000" sy="100000" kx="0" ky="0" algn="b" rotWithShape="0" blurRad="406400" dist="190500" dir="2700000">
              <a:srgbClr val="333333">
                <a:alpha val="64999"/>
              </a:srgbClr>
            </a:outerShdw>
          </a:effectLst>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jumping_hurdles_secondary.pdf"/>
          <p:cNvPicPr>
            <a:picLocks noChangeAspect="1"/>
          </p:cNvPicPr>
          <p:nvPr/>
        </p:nvPicPr>
        <p:blipFill>
          <a:blip r:embed="rId2">
            <a:extLst/>
          </a:blip>
          <a:stretch>
            <a:fillRect/>
          </a:stretch>
        </p:blipFill>
        <p:spPr>
          <a:xfrm>
            <a:off x="-123784" y="-374831"/>
            <a:ext cx="13252368" cy="10240467"/>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shutterstock_551378131-small.jpg"/>
          <p:cNvPicPr>
            <a:picLocks noChangeAspect="1"/>
          </p:cNvPicPr>
          <p:nvPr/>
        </p:nvPicPr>
        <p:blipFill>
          <a:blip r:embed="rId2">
            <a:alphaModFix amt="68353"/>
            <a:extLst/>
          </a:blip>
          <a:stretch>
            <a:fillRect/>
          </a:stretch>
        </p:blipFill>
        <p:spPr>
          <a:xfrm>
            <a:off x="-800077" y="-86603"/>
            <a:ext cx="14604954" cy="9926806"/>
          </a:xfrm>
          <a:prstGeom prst="rect">
            <a:avLst/>
          </a:prstGeom>
          <a:ln w="12700">
            <a:miter lim="400000"/>
          </a:ln>
        </p:spPr>
      </p:pic>
      <p:sp>
        <p:nvSpPr>
          <p:cNvPr id="134" name="Shape 134"/>
          <p:cNvSpPr/>
          <p:nvPr/>
        </p:nvSpPr>
        <p:spPr>
          <a:xfrm>
            <a:off x="3899918" y="343182"/>
            <a:ext cx="5204964" cy="746768"/>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1300480">
              <a:defRPr b="1" sz="4400">
                <a:solidFill>
                  <a:srgbClr val="000000"/>
                </a:solidFill>
                <a:latin typeface="Arial"/>
                <a:ea typeface="Arial"/>
                <a:cs typeface="Arial"/>
                <a:sym typeface="Arial"/>
              </a:defRPr>
            </a:lvl1pPr>
          </a:lstStyle>
          <a:p>
            <a:pPr/>
            <a:r>
              <a:t>Activity: 15 pencils</a:t>
            </a:r>
          </a:p>
        </p:txBody>
      </p:sp>
      <p:sp>
        <p:nvSpPr>
          <p:cNvPr id="135" name="Shape 135"/>
          <p:cNvSpPr/>
          <p:nvPr/>
        </p:nvSpPr>
        <p:spPr>
          <a:xfrm>
            <a:off x="502670" y="1687578"/>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I need one volunteer to play me in a game.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35">
                                            <p:bg/>
                                          </p:spTgt>
                                        </p:tgtEl>
                                        <p:attrNameLst>
                                          <p:attrName>style.visibility</p:attrName>
                                        </p:attrNameLst>
                                      </p:cBhvr>
                                      <p:to>
                                        <p:strVal val="visible"/>
                                      </p:to>
                                    </p:set>
                                    <p:animEffect filter="wipe(left)" transition="in">
                                      <p:cBhvr>
                                        <p:cTn id="7" dur="1000"/>
                                        <p:tgtEl>
                                          <p:spTgt spid="135">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35">
                                            <p:txEl>
                                              <p:pRg st="0" end="0"/>
                                            </p:txEl>
                                          </p:spTgt>
                                        </p:tgtEl>
                                        <p:attrNameLst>
                                          <p:attrName>style.visibility</p:attrName>
                                        </p:attrNameLst>
                                      </p:cBhvr>
                                      <p:to>
                                        <p:strVal val="visible"/>
                                      </p:to>
                                    </p:set>
                                    <p:animEffect filter="wipe(left)" transition="in">
                                      <p:cBhvr>
                                        <p:cTn id="10" dur="1000"/>
                                        <p:tgtEl>
                                          <p:spTgt spid="13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5"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shutterstock_551378131-small.jpg"/>
          <p:cNvPicPr>
            <a:picLocks noChangeAspect="1"/>
          </p:cNvPicPr>
          <p:nvPr/>
        </p:nvPicPr>
        <p:blipFill>
          <a:blip r:embed="rId2">
            <a:alphaModFix amt="67785"/>
            <a:extLst/>
          </a:blip>
          <a:stretch>
            <a:fillRect/>
          </a:stretch>
        </p:blipFill>
        <p:spPr>
          <a:xfrm>
            <a:off x="-800077" y="-86603"/>
            <a:ext cx="14604954" cy="9926806"/>
          </a:xfrm>
          <a:prstGeom prst="rect">
            <a:avLst/>
          </a:prstGeom>
          <a:ln w="12700">
            <a:miter lim="400000"/>
          </a:ln>
        </p:spPr>
      </p:pic>
      <p:sp>
        <p:nvSpPr>
          <p:cNvPr id="138" name="Shape 138"/>
          <p:cNvSpPr/>
          <p:nvPr/>
        </p:nvSpPr>
        <p:spPr>
          <a:xfrm>
            <a:off x="3899918" y="343182"/>
            <a:ext cx="5204964" cy="746768"/>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1300480">
              <a:defRPr b="1" sz="4400">
                <a:solidFill>
                  <a:srgbClr val="000000"/>
                </a:solidFill>
                <a:latin typeface="Arial"/>
                <a:ea typeface="Arial"/>
                <a:cs typeface="Arial"/>
                <a:sym typeface="Arial"/>
              </a:defRPr>
            </a:lvl1pPr>
          </a:lstStyle>
          <a:p>
            <a:pPr/>
            <a:r>
              <a:t>Activity: 15 pencils</a:t>
            </a:r>
          </a:p>
        </p:txBody>
      </p:sp>
      <p:sp>
        <p:nvSpPr>
          <p:cNvPr id="139" name="Shape 139"/>
          <p:cNvSpPr/>
          <p:nvPr/>
        </p:nvSpPr>
        <p:spPr>
          <a:xfrm>
            <a:off x="365724" y="1648914"/>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What made this game difficult?</a:t>
            </a:r>
          </a:p>
        </p:txBody>
      </p:sp>
      <p:sp>
        <p:nvSpPr>
          <p:cNvPr id="140" name="Shape 140"/>
          <p:cNvSpPr/>
          <p:nvPr/>
        </p:nvSpPr>
        <p:spPr>
          <a:xfrm>
            <a:off x="365724" y="2318735"/>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Where you able to figure out the pattern? If so, how?</a:t>
            </a:r>
          </a:p>
        </p:txBody>
      </p:sp>
      <p:sp>
        <p:nvSpPr>
          <p:cNvPr id="141" name="Shape 141"/>
          <p:cNvSpPr/>
          <p:nvPr/>
        </p:nvSpPr>
        <p:spPr>
          <a:xfrm>
            <a:off x="365724" y="2988556"/>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How did you feel when class members continued to lose?</a:t>
            </a:r>
          </a:p>
        </p:txBody>
      </p:sp>
      <p:sp>
        <p:nvSpPr>
          <p:cNvPr id="142" name="Shape 142"/>
          <p:cNvSpPr/>
          <p:nvPr/>
        </p:nvSpPr>
        <p:spPr>
          <a:xfrm>
            <a:off x="365724" y="4759998"/>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Which will give us more success in life: Playing our luck or following the formula? Why?</a:t>
            </a:r>
          </a:p>
        </p:txBody>
      </p:sp>
      <p:sp>
        <p:nvSpPr>
          <p:cNvPr id="143" name="Shape 143"/>
          <p:cNvSpPr/>
          <p:nvPr/>
        </p:nvSpPr>
        <p:spPr>
          <a:xfrm>
            <a:off x="365724" y="3658377"/>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How does the pattern in this game apply to the formula for jumping hurdles?</a:t>
            </a:r>
          </a:p>
        </p:txBody>
      </p:sp>
      <p:sp>
        <p:nvSpPr>
          <p:cNvPr id="144" name="Shape 144"/>
          <p:cNvSpPr/>
          <p:nvPr/>
        </p:nvSpPr>
        <p:spPr>
          <a:xfrm>
            <a:off x="365724" y="5855176"/>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What does this statement mean: “you only lose (fail) if you give up”?</a:t>
            </a:r>
          </a:p>
        </p:txBody>
      </p:sp>
      <p:sp>
        <p:nvSpPr>
          <p:cNvPr id="145" name="Shape 145"/>
          <p:cNvSpPr/>
          <p:nvPr/>
        </p:nvSpPr>
        <p:spPr>
          <a:xfrm>
            <a:off x="365724" y="6950353"/>
            <a:ext cx="10187095" cy="1425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What behaviors can you change to help you be successful? What behaviors can you keep in you life to help you achieve success?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39">
                                            <p:bg/>
                                          </p:spTgt>
                                        </p:tgtEl>
                                        <p:attrNameLst>
                                          <p:attrName>style.visibility</p:attrName>
                                        </p:attrNameLst>
                                      </p:cBhvr>
                                      <p:to>
                                        <p:strVal val="visible"/>
                                      </p:to>
                                    </p:set>
                                    <p:animEffect filter="wipe(left)" transition="in">
                                      <p:cBhvr>
                                        <p:cTn id="7" dur="1000"/>
                                        <p:tgtEl>
                                          <p:spTgt spid="139">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39">
                                            <p:txEl>
                                              <p:pRg st="0" end="0"/>
                                            </p:txEl>
                                          </p:spTgt>
                                        </p:tgtEl>
                                        <p:attrNameLst>
                                          <p:attrName>style.visibility</p:attrName>
                                        </p:attrNameLst>
                                      </p:cBhvr>
                                      <p:to>
                                        <p:strVal val="visible"/>
                                      </p:to>
                                    </p:set>
                                    <p:animEffect filter="wipe(left)" transition="in">
                                      <p:cBhvr>
                                        <p:cTn id="10" dur="1000"/>
                                        <p:tgtEl>
                                          <p:spTgt spid="1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2" fill="hold">
                                  <p:stCondLst>
                                    <p:cond delay="0"/>
                                  </p:stCondLst>
                                  <p:iterate type="el" backwards="0">
                                    <p:tmAbs val="0"/>
                                  </p:iterate>
                                  <p:childTnLst>
                                    <p:set>
                                      <p:cBhvr>
                                        <p:cTn id="14" fill="hold"/>
                                        <p:tgtEl>
                                          <p:spTgt spid="140">
                                            <p:bg/>
                                          </p:spTgt>
                                        </p:tgtEl>
                                        <p:attrNameLst>
                                          <p:attrName>style.visibility</p:attrName>
                                        </p:attrNameLst>
                                      </p:cBhvr>
                                      <p:to>
                                        <p:strVal val="visible"/>
                                      </p:to>
                                    </p:set>
                                    <p:animEffect filter="wipe(left)" transition="in">
                                      <p:cBhvr>
                                        <p:cTn id="15" dur="1000"/>
                                        <p:tgtEl>
                                          <p:spTgt spid="140">
                                            <p:bg/>
                                          </p:spTgt>
                                        </p:tgtEl>
                                      </p:cBhvr>
                                    </p:animEffect>
                                  </p:childTnLst>
                                </p:cTn>
                              </p:par>
                              <p:par>
                                <p:cTn id="16" presetClass="entr" nodeType="withEffect" presetSubtype="8" presetID="22" grpId="2" fill="hold">
                                  <p:stCondLst>
                                    <p:cond delay="0"/>
                                  </p:stCondLst>
                                  <p:iterate type="el" backwards="0">
                                    <p:tmAbs val="0"/>
                                  </p:iterate>
                                  <p:childTnLst>
                                    <p:set>
                                      <p:cBhvr>
                                        <p:cTn id="17" fill="hold"/>
                                        <p:tgtEl>
                                          <p:spTgt spid="140">
                                            <p:txEl>
                                              <p:pRg st="0" end="0"/>
                                            </p:txEl>
                                          </p:spTgt>
                                        </p:tgtEl>
                                        <p:attrNameLst>
                                          <p:attrName>style.visibility</p:attrName>
                                        </p:attrNameLst>
                                      </p:cBhvr>
                                      <p:to>
                                        <p:strVal val="visible"/>
                                      </p:to>
                                    </p:set>
                                    <p:animEffect filter="wipe(left)" transition="in">
                                      <p:cBhvr>
                                        <p:cTn id="18" dur="1000"/>
                                        <p:tgtEl>
                                          <p:spTgt spid="14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3" fill="hold">
                                  <p:stCondLst>
                                    <p:cond delay="0"/>
                                  </p:stCondLst>
                                  <p:iterate type="el" backwards="0">
                                    <p:tmAbs val="0"/>
                                  </p:iterate>
                                  <p:childTnLst>
                                    <p:set>
                                      <p:cBhvr>
                                        <p:cTn id="22" fill="hold"/>
                                        <p:tgtEl>
                                          <p:spTgt spid="141">
                                            <p:bg/>
                                          </p:spTgt>
                                        </p:tgtEl>
                                        <p:attrNameLst>
                                          <p:attrName>style.visibility</p:attrName>
                                        </p:attrNameLst>
                                      </p:cBhvr>
                                      <p:to>
                                        <p:strVal val="visible"/>
                                      </p:to>
                                    </p:set>
                                    <p:animEffect filter="wipe(left)" transition="in">
                                      <p:cBhvr>
                                        <p:cTn id="23" dur="1000"/>
                                        <p:tgtEl>
                                          <p:spTgt spid="141">
                                            <p:bg/>
                                          </p:spTgt>
                                        </p:tgtEl>
                                      </p:cBhvr>
                                    </p:animEffect>
                                  </p:childTnLst>
                                </p:cTn>
                              </p:par>
                              <p:par>
                                <p:cTn id="24" presetClass="entr" nodeType="withEffect" presetSubtype="8" presetID="22" grpId="3" fill="hold">
                                  <p:stCondLst>
                                    <p:cond delay="0"/>
                                  </p:stCondLst>
                                  <p:iterate type="el" backwards="0">
                                    <p:tmAbs val="0"/>
                                  </p:iterate>
                                  <p:childTnLst>
                                    <p:set>
                                      <p:cBhvr>
                                        <p:cTn id="25" fill="hold"/>
                                        <p:tgtEl>
                                          <p:spTgt spid="141">
                                            <p:txEl>
                                              <p:pRg st="0" end="0"/>
                                            </p:txEl>
                                          </p:spTgt>
                                        </p:tgtEl>
                                        <p:attrNameLst>
                                          <p:attrName>style.visibility</p:attrName>
                                        </p:attrNameLst>
                                      </p:cBhvr>
                                      <p:to>
                                        <p:strVal val="visible"/>
                                      </p:to>
                                    </p:set>
                                    <p:animEffect filter="wipe(left)" transition="in">
                                      <p:cBhvr>
                                        <p:cTn id="26" dur="1000"/>
                                        <p:tgtEl>
                                          <p:spTgt spid="14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2" grpId="4" fill="hold">
                                  <p:stCondLst>
                                    <p:cond delay="0"/>
                                  </p:stCondLst>
                                  <p:iterate type="el" backwards="0">
                                    <p:tmAbs val="0"/>
                                  </p:iterate>
                                  <p:childTnLst>
                                    <p:set>
                                      <p:cBhvr>
                                        <p:cTn id="30" fill="hold"/>
                                        <p:tgtEl>
                                          <p:spTgt spid="143">
                                            <p:bg/>
                                          </p:spTgt>
                                        </p:tgtEl>
                                        <p:attrNameLst>
                                          <p:attrName>style.visibility</p:attrName>
                                        </p:attrNameLst>
                                      </p:cBhvr>
                                      <p:to>
                                        <p:strVal val="visible"/>
                                      </p:to>
                                    </p:set>
                                    <p:animEffect filter="wipe(left)" transition="in">
                                      <p:cBhvr>
                                        <p:cTn id="31" dur="1000"/>
                                        <p:tgtEl>
                                          <p:spTgt spid="143">
                                            <p:bg/>
                                          </p:spTgt>
                                        </p:tgtEl>
                                      </p:cBhvr>
                                    </p:animEffect>
                                  </p:childTnLst>
                                </p:cTn>
                              </p:par>
                              <p:par>
                                <p:cTn id="32" presetClass="entr" nodeType="withEffect" presetSubtype="8" presetID="22" grpId="4" fill="hold">
                                  <p:stCondLst>
                                    <p:cond delay="0"/>
                                  </p:stCondLst>
                                  <p:iterate type="el" backwards="0">
                                    <p:tmAbs val="0"/>
                                  </p:iterate>
                                  <p:childTnLst>
                                    <p:set>
                                      <p:cBhvr>
                                        <p:cTn id="33" fill="hold"/>
                                        <p:tgtEl>
                                          <p:spTgt spid="143">
                                            <p:txEl>
                                              <p:pRg st="0" end="0"/>
                                            </p:txEl>
                                          </p:spTgt>
                                        </p:tgtEl>
                                        <p:attrNameLst>
                                          <p:attrName>style.visibility</p:attrName>
                                        </p:attrNameLst>
                                      </p:cBhvr>
                                      <p:to>
                                        <p:strVal val="visible"/>
                                      </p:to>
                                    </p:set>
                                    <p:animEffect filter="wipe(left)" transition="in">
                                      <p:cBhvr>
                                        <p:cTn id="34" dur="1000"/>
                                        <p:tgtEl>
                                          <p:spTgt spid="14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2" grpId="5" fill="hold">
                                  <p:stCondLst>
                                    <p:cond delay="0"/>
                                  </p:stCondLst>
                                  <p:iterate type="el" backwards="0">
                                    <p:tmAbs val="0"/>
                                  </p:iterate>
                                  <p:childTnLst>
                                    <p:set>
                                      <p:cBhvr>
                                        <p:cTn id="38" fill="hold"/>
                                        <p:tgtEl>
                                          <p:spTgt spid="142">
                                            <p:bg/>
                                          </p:spTgt>
                                        </p:tgtEl>
                                        <p:attrNameLst>
                                          <p:attrName>style.visibility</p:attrName>
                                        </p:attrNameLst>
                                      </p:cBhvr>
                                      <p:to>
                                        <p:strVal val="visible"/>
                                      </p:to>
                                    </p:set>
                                    <p:animEffect filter="wipe(left)" transition="in">
                                      <p:cBhvr>
                                        <p:cTn id="39" dur="1000"/>
                                        <p:tgtEl>
                                          <p:spTgt spid="142">
                                            <p:bg/>
                                          </p:spTgt>
                                        </p:tgtEl>
                                      </p:cBhvr>
                                    </p:animEffect>
                                  </p:childTnLst>
                                </p:cTn>
                              </p:par>
                              <p:par>
                                <p:cTn id="40" presetClass="entr" nodeType="withEffect" presetSubtype="8" presetID="22" grpId="5" fill="hold">
                                  <p:stCondLst>
                                    <p:cond delay="0"/>
                                  </p:stCondLst>
                                  <p:iterate type="el" backwards="0">
                                    <p:tmAbs val="0"/>
                                  </p:iterate>
                                  <p:childTnLst>
                                    <p:set>
                                      <p:cBhvr>
                                        <p:cTn id="41" fill="hold"/>
                                        <p:tgtEl>
                                          <p:spTgt spid="142">
                                            <p:txEl>
                                              <p:pRg st="0" end="0"/>
                                            </p:txEl>
                                          </p:spTgt>
                                        </p:tgtEl>
                                        <p:attrNameLst>
                                          <p:attrName>style.visibility</p:attrName>
                                        </p:attrNameLst>
                                      </p:cBhvr>
                                      <p:to>
                                        <p:strVal val="visible"/>
                                      </p:to>
                                    </p:set>
                                    <p:animEffect filter="wipe(left)" transition="in">
                                      <p:cBhvr>
                                        <p:cTn id="42" dur="1000"/>
                                        <p:tgtEl>
                                          <p:spTgt spid="14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6" fill="hold">
                                  <p:stCondLst>
                                    <p:cond delay="0"/>
                                  </p:stCondLst>
                                  <p:iterate type="el" backwards="0">
                                    <p:tmAbs val="0"/>
                                  </p:iterate>
                                  <p:childTnLst>
                                    <p:set>
                                      <p:cBhvr>
                                        <p:cTn id="46" fill="hold"/>
                                        <p:tgtEl>
                                          <p:spTgt spid="144">
                                            <p:bg/>
                                          </p:spTgt>
                                        </p:tgtEl>
                                        <p:attrNameLst>
                                          <p:attrName>style.visibility</p:attrName>
                                        </p:attrNameLst>
                                      </p:cBhvr>
                                      <p:to>
                                        <p:strVal val="visible"/>
                                      </p:to>
                                    </p:set>
                                    <p:animEffect filter="wipe(left)" transition="in">
                                      <p:cBhvr>
                                        <p:cTn id="47" dur="1000"/>
                                        <p:tgtEl>
                                          <p:spTgt spid="144">
                                            <p:bg/>
                                          </p:spTgt>
                                        </p:tgtEl>
                                      </p:cBhvr>
                                    </p:animEffect>
                                  </p:childTnLst>
                                </p:cTn>
                              </p:par>
                              <p:par>
                                <p:cTn id="48" presetClass="entr" nodeType="withEffect" presetSubtype="8" presetID="22" grpId="6" fill="hold">
                                  <p:stCondLst>
                                    <p:cond delay="0"/>
                                  </p:stCondLst>
                                  <p:iterate type="el" backwards="0">
                                    <p:tmAbs val="0"/>
                                  </p:iterate>
                                  <p:childTnLst>
                                    <p:set>
                                      <p:cBhvr>
                                        <p:cTn id="49" fill="hold"/>
                                        <p:tgtEl>
                                          <p:spTgt spid="144">
                                            <p:txEl>
                                              <p:pRg st="0" end="0"/>
                                            </p:txEl>
                                          </p:spTgt>
                                        </p:tgtEl>
                                        <p:attrNameLst>
                                          <p:attrName>style.visibility</p:attrName>
                                        </p:attrNameLst>
                                      </p:cBhvr>
                                      <p:to>
                                        <p:strVal val="visible"/>
                                      </p:to>
                                    </p:set>
                                    <p:animEffect filter="wipe(left)" transition="in">
                                      <p:cBhvr>
                                        <p:cTn id="50" dur="1000"/>
                                        <p:tgtEl>
                                          <p:spTgt spid="14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8" presetID="22" grpId="7" fill="hold">
                                  <p:stCondLst>
                                    <p:cond delay="0"/>
                                  </p:stCondLst>
                                  <p:iterate type="el" backwards="0">
                                    <p:tmAbs val="0"/>
                                  </p:iterate>
                                  <p:childTnLst>
                                    <p:set>
                                      <p:cBhvr>
                                        <p:cTn id="54" fill="hold"/>
                                        <p:tgtEl>
                                          <p:spTgt spid="145">
                                            <p:bg/>
                                          </p:spTgt>
                                        </p:tgtEl>
                                        <p:attrNameLst>
                                          <p:attrName>style.visibility</p:attrName>
                                        </p:attrNameLst>
                                      </p:cBhvr>
                                      <p:to>
                                        <p:strVal val="visible"/>
                                      </p:to>
                                    </p:set>
                                    <p:animEffect filter="wipe(left)" transition="in">
                                      <p:cBhvr>
                                        <p:cTn id="55" dur="1000"/>
                                        <p:tgtEl>
                                          <p:spTgt spid="145">
                                            <p:bg/>
                                          </p:spTgt>
                                        </p:tgtEl>
                                      </p:cBhvr>
                                    </p:animEffect>
                                  </p:childTnLst>
                                </p:cTn>
                              </p:par>
                              <p:par>
                                <p:cTn id="56" presetClass="entr" nodeType="withEffect" presetSubtype="8" presetID="22" grpId="7" fill="hold">
                                  <p:stCondLst>
                                    <p:cond delay="0"/>
                                  </p:stCondLst>
                                  <p:iterate type="el" backwards="0">
                                    <p:tmAbs val="0"/>
                                  </p:iterate>
                                  <p:childTnLst>
                                    <p:set>
                                      <p:cBhvr>
                                        <p:cTn id="57" fill="hold"/>
                                        <p:tgtEl>
                                          <p:spTgt spid="145">
                                            <p:txEl>
                                              <p:pRg st="0" end="0"/>
                                            </p:txEl>
                                          </p:spTgt>
                                        </p:tgtEl>
                                        <p:attrNameLst>
                                          <p:attrName>style.visibility</p:attrName>
                                        </p:attrNameLst>
                                      </p:cBhvr>
                                      <p:to>
                                        <p:strVal val="visible"/>
                                      </p:to>
                                    </p:set>
                                    <p:animEffect filter="wipe(left)" transition="in">
                                      <p:cBhvr>
                                        <p:cTn id="58" dur="1000"/>
                                        <p:tgtEl>
                                          <p:spTgt spid="145">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3" grpId="4"/>
      <p:bldP build="p" bldLvl="5" animBg="1" rev="0" advAuto="0" spid="142" grpId="5"/>
      <p:bldP build="p" bldLvl="5" animBg="1" rev="0" advAuto="0" spid="140" grpId="2"/>
      <p:bldP build="p" bldLvl="5" animBg="1" rev="0" advAuto="0" spid="141" grpId="3"/>
      <p:bldP build="p" bldLvl="5" animBg="1" rev="0" advAuto="0" spid="145" grpId="7"/>
      <p:bldP build="p" bldLvl="5" animBg="1" rev="0" advAuto="0" spid="139" grpId="1"/>
      <p:bldP build="p" bldLvl="5" animBg="1" rev="0" advAuto="0" spid="144" grpId="6"/>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shutterstock_549395002.jpg"/>
          <p:cNvPicPr>
            <a:picLocks noChangeAspect="1"/>
          </p:cNvPicPr>
          <p:nvPr/>
        </p:nvPicPr>
        <p:blipFill>
          <a:blip r:embed="rId2">
            <a:alphaModFix amt="22973"/>
            <a:extLst/>
          </a:blip>
          <a:stretch>
            <a:fillRect/>
          </a:stretch>
        </p:blipFill>
        <p:spPr>
          <a:xfrm>
            <a:off x="-279602" y="-3474648"/>
            <a:ext cx="14402516" cy="14402516"/>
          </a:xfrm>
          <a:prstGeom prst="rect">
            <a:avLst/>
          </a:prstGeom>
          <a:ln w="12700">
            <a:miter lim="400000"/>
          </a:ln>
        </p:spPr>
      </p:pic>
      <p:sp>
        <p:nvSpPr>
          <p:cNvPr id="148" name="Shape 148"/>
          <p:cNvSpPr/>
          <p:nvPr/>
        </p:nvSpPr>
        <p:spPr>
          <a:xfrm>
            <a:off x="4345348" y="343182"/>
            <a:ext cx="4314104" cy="746768"/>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1300480">
              <a:defRPr b="1" sz="4400">
                <a:solidFill>
                  <a:srgbClr val="000000"/>
                </a:solidFill>
                <a:latin typeface="Arial"/>
                <a:ea typeface="Arial"/>
                <a:cs typeface="Arial"/>
                <a:sym typeface="Arial"/>
              </a:defRPr>
            </a:lvl1pPr>
          </a:lstStyle>
          <a:p>
            <a:pPr/>
            <a:r>
              <a:t>Journal Activity</a:t>
            </a:r>
          </a:p>
        </p:txBody>
      </p:sp>
      <p:sp>
        <p:nvSpPr>
          <p:cNvPr id="149" name="Shape 149"/>
          <p:cNvSpPr/>
          <p:nvPr/>
        </p:nvSpPr>
        <p:spPr>
          <a:xfrm>
            <a:off x="1172184" y="2493365"/>
            <a:ext cx="10187095" cy="14254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Create a list of people that you know you have jumped back up after their challenges. When you feel like giving up look up, to them for motivation.</a:t>
            </a:r>
          </a:p>
        </p:txBody>
      </p:sp>
      <p:pic>
        <p:nvPicPr>
          <p:cNvPr id="150" name="image3.png" descr="WT_LOGO.png"/>
          <p:cNvPicPr>
            <a:picLocks noChangeAspect="1"/>
          </p:cNvPicPr>
          <p:nvPr/>
        </p:nvPicPr>
        <p:blipFill>
          <a:blip r:embed="rId3">
            <a:extLst/>
          </a:blip>
          <a:srcRect l="0" t="0" r="0" b="18657"/>
          <a:stretch>
            <a:fillRect/>
          </a:stretch>
        </p:blipFill>
        <p:spPr>
          <a:xfrm>
            <a:off x="11013726" y="258030"/>
            <a:ext cx="1589477" cy="1010635"/>
          </a:xfrm>
          <a:prstGeom prst="rect">
            <a:avLst/>
          </a:prstGeom>
          <a:ln w="12700">
            <a:miter lim="400000"/>
          </a:ln>
          <a:effectLst>
            <a:outerShdw sx="100000" sy="100000" kx="0" ky="0" algn="b" rotWithShape="0" blurRad="406400" dist="190500" dir="2700000">
              <a:srgbClr val="333333">
                <a:alpha val="64999"/>
              </a:srgbClr>
            </a:outerShdw>
          </a:effectLst>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49">
                                            <p:bg/>
                                          </p:spTgt>
                                        </p:tgtEl>
                                        <p:attrNameLst>
                                          <p:attrName>style.visibility</p:attrName>
                                        </p:attrNameLst>
                                      </p:cBhvr>
                                      <p:to>
                                        <p:strVal val="visible"/>
                                      </p:to>
                                    </p:set>
                                    <p:animEffect filter="wipe(left)" transition="in">
                                      <p:cBhvr>
                                        <p:cTn id="7" dur="1000"/>
                                        <p:tgtEl>
                                          <p:spTgt spid="149">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49">
                                            <p:txEl>
                                              <p:pRg st="0" end="0"/>
                                            </p:txEl>
                                          </p:spTgt>
                                        </p:tgtEl>
                                        <p:attrNameLst>
                                          <p:attrName>style.visibility</p:attrName>
                                        </p:attrNameLst>
                                      </p:cBhvr>
                                      <p:to>
                                        <p:strVal val="visible"/>
                                      </p:to>
                                    </p:set>
                                    <p:animEffect filter="wipe(left)" transition="in">
                                      <p:cBhvr>
                                        <p:cTn id="10" dur="1000"/>
                                        <p:tgtEl>
                                          <p:spTgt spid="14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9"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2" name="shutterstock_549564304-small.jpg"/>
          <p:cNvPicPr>
            <a:picLocks noChangeAspect="1"/>
          </p:cNvPicPr>
          <p:nvPr/>
        </p:nvPicPr>
        <p:blipFill>
          <a:blip r:embed="rId2">
            <a:alphaModFix amt="30673"/>
            <a:extLst/>
          </a:blip>
          <a:stretch>
            <a:fillRect/>
          </a:stretch>
        </p:blipFill>
        <p:spPr>
          <a:xfrm>
            <a:off x="-861158" y="-32838"/>
            <a:ext cx="14727116" cy="9819275"/>
          </a:xfrm>
          <a:prstGeom prst="rect">
            <a:avLst/>
          </a:prstGeom>
          <a:ln w="12700">
            <a:miter lim="400000"/>
          </a:ln>
        </p:spPr>
      </p:pic>
      <p:sp>
        <p:nvSpPr>
          <p:cNvPr id="153" name="Shape 153"/>
          <p:cNvSpPr/>
          <p:nvPr/>
        </p:nvSpPr>
        <p:spPr>
          <a:xfrm>
            <a:off x="2125428" y="343182"/>
            <a:ext cx="8753944" cy="746768"/>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1300480">
              <a:defRPr b="1" sz="4400">
                <a:solidFill>
                  <a:srgbClr val="000000"/>
                </a:solidFill>
                <a:latin typeface="Arial"/>
                <a:ea typeface="Arial"/>
                <a:cs typeface="Arial"/>
                <a:sym typeface="Arial"/>
              </a:defRPr>
            </a:lvl1pPr>
          </a:lstStyle>
          <a:p>
            <a:pPr/>
            <a:r>
              <a:t>Alternate Activity: Math Problem</a:t>
            </a:r>
          </a:p>
        </p:txBody>
      </p:sp>
      <p:sp>
        <p:nvSpPr>
          <p:cNvPr id="154" name="Shape 154"/>
          <p:cNvSpPr/>
          <p:nvPr/>
        </p:nvSpPr>
        <p:spPr>
          <a:xfrm>
            <a:off x="1172184" y="2493365"/>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Pick a number between 1 and 10. Do not share the number with anyone.</a:t>
            </a:r>
          </a:p>
        </p:txBody>
      </p:sp>
      <p:sp>
        <p:nvSpPr>
          <p:cNvPr id="155" name="Shape 155"/>
          <p:cNvSpPr/>
          <p:nvPr/>
        </p:nvSpPr>
        <p:spPr>
          <a:xfrm>
            <a:off x="1172184" y="3548005"/>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Double the number.</a:t>
            </a:r>
          </a:p>
        </p:txBody>
      </p:sp>
      <p:sp>
        <p:nvSpPr>
          <p:cNvPr id="156" name="Shape 156"/>
          <p:cNvSpPr/>
          <p:nvPr/>
        </p:nvSpPr>
        <p:spPr>
          <a:xfrm>
            <a:off x="1172184" y="4170846"/>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Add 10.</a:t>
            </a:r>
          </a:p>
        </p:txBody>
      </p:sp>
      <p:sp>
        <p:nvSpPr>
          <p:cNvPr id="157" name="Shape 157"/>
          <p:cNvSpPr/>
          <p:nvPr/>
        </p:nvSpPr>
        <p:spPr>
          <a:xfrm>
            <a:off x="1172184" y="4793686"/>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Divide by 2.</a:t>
            </a:r>
          </a:p>
        </p:txBody>
      </p:sp>
      <p:sp>
        <p:nvSpPr>
          <p:cNvPr id="158" name="Shape 158"/>
          <p:cNvSpPr/>
          <p:nvPr/>
        </p:nvSpPr>
        <p:spPr>
          <a:xfrm>
            <a:off x="1172184" y="5416527"/>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Subtract the number you started with.</a:t>
            </a:r>
          </a:p>
        </p:txBody>
      </p:sp>
      <p:sp>
        <p:nvSpPr>
          <p:cNvPr id="159" name="Shape 159"/>
          <p:cNvSpPr/>
          <p:nvPr/>
        </p:nvSpPr>
        <p:spPr>
          <a:xfrm>
            <a:off x="1172184" y="6039367"/>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Add 11.</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54">
                                            <p:bg/>
                                          </p:spTgt>
                                        </p:tgtEl>
                                        <p:attrNameLst>
                                          <p:attrName>style.visibility</p:attrName>
                                        </p:attrNameLst>
                                      </p:cBhvr>
                                      <p:to>
                                        <p:strVal val="visible"/>
                                      </p:to>
                                    </p:set>
                                    <p:animEffect filter="wipe(left)" transition="in">
                                      <p:cBhvr>
                                        <p:cTn id="7" dur="1000"/>
                                        <p:tgtEl>
                                          <p:spTgt spid="154">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54">
                                            <p:txEl>
                                              <p:pRg st="0" end="0"/>
                                            </p:txEl>
                                          </p:spTgt>
                                        </p:tgtEl>
                                        <p:attrNameLst>
                                          <p:attrName>style.visibility</p:attrName>
                                        </p:attrNameLst>
                                      </p:cBhvr>
                                      <p:to>
                                        <p:strVal val="visible"/>
                                      </p:to>
                                    </p:set>
                                    <p:animEffect filter="wipe(left)" transition="in">
                                      <p:cBhvr>
                                        <p:cTn id="10" dur="1000"/>
                                        <p:tgtEl>
                                          <p:spTgt spid="15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2" fill="hold">
                                  <p:stCondLst>
                                    <p:cond delay="0"/>
                                  </p:stCondLst>
                                  <p:iterate type="el" backwards="0">
                                    <p:tmAbs val="0"/>
                                  </p:iterate>
                                  <p:childTnLst>
                                    <p:set>
                                      <p:cBhvr>
                                        <p:cTn id="14" fill="hold"/>
                                        <p:tgtEl>
                                          <p:spTgt spid="155">
                                            <p:bg/>
                                          </p:spTgt>
                                        </p:tgtEl>
                                        <p:attrNameLst>
                                          <p:attrName>style.visibility</p:attrName>
                                        </p:attrNameLst>
                                      </p:cBhvr>
                                      <p:to>
                                        <p:strVal val="visible"/>
                                      </p:to>
                                    </p:set>
                                    <p:animEffect filter="wipe(left)" transition="in">
                                      <p:cBhvr>
                                        <p:cTn id="15" dur="1000"/>
                                        <p:tgtEl>
                                          <p:spTgt spid="155">
                                            <p:bg/>
                                          </p:spTgt>
                                        </p:tgtEl>
                                      </p:cBhvr>
                                    </p:animEffect>
                                  </p:childTnLst>
                                </p:cTn>
                              </p:par>
                              <p:par>
                                <p:cTn id="16" presetClass="entr" nodeType="withEffect" presetSubtype="8" presetID="22" grpId="2" fill="hold">
                                  <p:stCondLst>
                                    <p:cond delay="0"/>
                                  </p:stCondLst>
                                  <p:iterate type="el" backwards="0">
                                    <p:tmAbs val="0"/>
                                  </p:iterate>
                                  <p:childTnLst>
                                    <p:set>
                                      <p:cBhvr>
                                        <p:cTn id="17" fill="hold"/>
                                        <p:tgtEl>
                                          <p:spTgt spid="155">
                                            <p:txEl>
                                              <p:pRg st="0" end="0"/>
                                            </p:txEl>
                                          </p:spTgt>
                                        </p:tgtEl>
                                        <p:attrNameLst>
                                          <p:attrName>style.visibility</p:attrName>
                                        </p:attrNameLst>
                                      </p:cBhvr>
                                      <p:to>
                                        <p:strVal val="visible"/>
                                      </p:to>
                                    </p:set>
                                    <p:animEffect filter="wipe(left)" transition="in">
                                      <p:cBhvr>
                                        <p:cTn id="18" dur="1000"/>
                                        <p:tgtEl>
                                          <p:spTgt spid="1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3" fill="hold">
                                  <p:stCondLst>
                                    <p:cond delay="0"/>
                                  </p:stCondLst>
                                  <p:iterate type="el" backwards="0">
                                    <p:tmAbs val="0"/>
                                  </p:iterate>
                                  <p:childTnLst>
                                    <p:set>
                                      <p:cBhvr>
                                        <p:cTn id="22" fill="hold"/>
                                        <p:tgtEl>
                                          <p:spTgt spid="156">
                                            <p:bg/>
                                          </p:spTgt>
                                        </p:tgtEl>
                                        <p:attrNameLst>
                                          <p:attrName>style.visibility</p:attrName>
                                        </p:attrNameLst>
                                      </p:cBhvr>
                                      <p:to>
                                        <p:strVal val="visible"/>
                                      </p:to>
                                    </p:set>
                                    <p:animEffect filter="wipe(left)" transition="in">
                                      <p:cBhvr>
                                        <p:cTn id="23" dur="1000"/>
                                        <p:tgtEl>
                                          <p:spTgt spid="156">
                                            <p:bg/>
                                          </p:spTgt>
                                        </p:tgtEl>
                                      </p:cBhvr>
                                    </p:animEffect>
                                  </p:childTnLst>
                                </p:cTn>
                              </p:par>
                              <p:par>
                                <p:cTn id="24" presetClass="entr" nodeType="withEffect" presetSubtype="8" presetID="22" grpId="3" fill="hold">
                                  <p:stCondLst>
                                    <p:cond delay="0"/>
                                  </p:stCondLst>
                                  <p:iterate type="el" backwards="0">
                                    <p:tmAbs val="0"/>
                                  </p:iterate>
                                  <p:childTnLst>
                                    <p:set>
                                      <p:cBhvr>
                                        <p:cTn id="25" fill="hold"/>
                                        <p:tgtEl>
                                          <p:spTgt spid="156">
                                            <p:txEl>
                                              <p:pRg st="0" end="0"/>
                                            </p:txEl>
                                          </p:spTgt>
                                        </p:tgtEl>
                                        <p:attrNameLst>
                                          <p:attrName>style.visibility</p:attrName>
                                        </p:attrNameLst>
                                      </p:cBhvr>
                                      <p:to>
                                        <p:strVal val="visible"/>
                                      </p:to>
                                    </p:set>
                                    <p:animEffect filter="wipe(left)" transition="in">
                                      <p:cBhvr>
                                        <p:cTn id="26" dur="1000"/>
                                        <p:tgtEl>
                                          <p:spTgt spid="15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2" grpId="4" fill="hold">
                                  <p:stCondLst>
                                    <p:cond delay="0"/>
                                  </p:stCondLst>
                                  <p:iterate type="el" backwards="0">
                                    <p:tmAbs val="0"/>
                                  </p:iterate>
                                  <p:childTnLst>
                                    <p:set>
                                      <p:cBhvr>
                                        <p:cTn id="30" fill="hold"/>
                                        <p:tgtEl>
                                          <p:spTgt spid="157">
                                            <p:bg/>
                                          </p:spTgt>
                                        </p:tgtEl>
                                        <p:attrNameLst>
                                          <p:attrName>style.visibility</p:attrName>
                                        </p:attrNameLst>
                                      </p:cBhvr>
                                      <p:to>
                                        <p:strVal val="visible"/>
                                      </p:to>
                                    </p:set>
                                    <p:animEffect filter="wipe(left)" transition="in">
                                      <p:cBhvr>
                                        <p:cTn id="31" dur="1000"/>
                                        <p:tgtEl>
                                          <p:spTgt spid="157">
                                            <p:bg/>
                                          </p:spTgt>
                                        </p:tgtEl>
                                      </p:cBhvr>
                                    </p:animEffect>
                                  </p:childTnLst>
                                </p:cTn>
                              </p:par>
                              <p:par>
                                <p:cTn id="32" presetClass="entr" nodeType="withEffect" presetSubtype="8" presetID="22" grpId="4" fill="hold">
                                  <p:stCondLst>
                                    <p:cond delay="0"/>
                                  </p:stCondLst>
                                  <p:iterate type="el" backwards="0">
                                    <p:tmAbs val="0"/>
                                  </p:iterate>
                                  <p:childTnLst>
                                    <p:set>
                                      <p:cBhvr>
                                        <p:cTn id="33" fill="hold"/>
                                        <p:tgtEl>
                                          <p:spTgt spid="157">
                                            <p:txEl>
                                              <p:pRg st="0" end="0"/>
                                            </p:txEl>
                                          </p:spTgt>
                                        </p:tgtEl>
                                        <p:attrNameLst>
                                          <p:attrName>style.visibility</p:attrName>
                                        </p:attrNameLst>
                                      </p:cBhvr>
                                      <p:to>
                                        <p:strVal val="visible"/>
                                      </p:to>
                                    </p:set>
                                    <p:animEffect filter="wipe(left)" transition="in">
                                      <p:cBhvr>
                                        <p:cTn id="34" dur="1000"/>
                                        <p:tgtEl>
                                          <p:spTgt spid="157">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2" grpId="5" fill="hold">
                                  <p:stCondLst>
                                    <p:cond delay="0"/>
                                  </p:stCondLst>
                                  <p:iterate type="el" backwards="0">
                                    <p:tmAbs val="0"/>
                                  </p:iterate>
                                  <p:childTnLst>
                                    <p:set>
                                      <p:cBhvr>
                                        <p:cTn id="38" fill="hold"/>
                                        <p:tgtEl>
                                          <p:spTgt spid="158">
                                            <p:bg/>
                                          </p:spTgt>
                                        </p:tgtEl>
                                        <p:attrNameLst>
                                          <p:attrName>style.visibility</p:attrName>
                                        </p:attrNameLst>
                                      </p:cBhvr>
                                      <p:to>
                                        <p:strVal val="visible"/>
                                      </p:to>
                                    </p:set>
                                    <p:animEffect filter="wipe(left)" transition="in">
                                      <p:cBhvr>
                                        <p:cTn id="39" dur="1000"/>
                                        <p:tgtEl>
                                          <p:spTgt spid="158">
                                            <p:bg/>
                                          </p:spTgt>
                                        </p:tgtEl>
                                      </p:cBhvr>
                                    </p:animEffect>
                                  </p:childTnLst>
                                </p:cTn>
                              </p:par>
                              <p:par>
                                <p:cTn id="40" presetClass="entr" nodeType="withEffect" presetSubtype="8" presetID="22" grpId="5" fill="hold">
                                  <p:stCondLst>
                                    <p:cond delay="0"/>
                                  </p:stCondLst>
                                  <p:iterate type="el" backwards="0">
                                    <p:tmAbs val="0"/>
                                  </p:iterate>
                                  <p:childTnLst>
                                    <p:set>
                                      <p:cBhvr>
                                        <p:cTn id="41" fill="hold"/>
                                        <p:tgtEl>
                                          <p:spTgt spid="158">
                                            <p:txEl>
                                              <p:pRg st="0" end="0"/>
                                            </p:txEl>
                                          </p:spTgt>
                                        </p:tgtEl>
                                        <p:attrNameLst>
                                          <p:attrName>style.visibility</p:attrName>
                                        </p:attrNameLst>
                                      </p:cBhvr>
                                      <p:to>
                                        <p:strVal val="visible"/>
                                      </p:to>
                                    </p:set>
                                    <p:animEffect filter="wipe(left)" transition="in">
                                      <p:cBhvr>
                                        <p:cTn id="42" dur="1000"/>
                                        <p:tgtEl>
                                          <p:spTgt spid="15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6" fill="hold">
                                  <p:stCondLst>
                                    <p:cond delay="0"/>
                                  </p:stCondLst>
                                  <p:iterate type="el" backwards="0">
                                    <p:tmAbs val="0"/>
                                  </p:iterate>
                                  <p:childTnLst>
                                    <p:set>
                                      <p:cBhvr>
                                        <p:cTn id="46" fill="hold"/>
                                        <p:tgtEl>
                                          <p:spTgt spid="159">
                                            <p:bg/>
                                          </p:spTgt>
                                        </p:tgtEl>
                                        <p:attrNameLst>
                                          <p:attrName>style.visibility</p:attrName>
                                        </p:attrNameLst>
                                      </p:cBhvr>
                                      <p:to>
                                        <p:strVal val="visible"/>
                                      </p:to>
                                    </p:set>
                                    <p:animEffect filter="wipe(left)" transition="in">
                                      <p:cBhvr>
                                        <p:cTn id="47" dur="1000"/>
                                        <p:tgtEl>
                                          <p:spTgt spid="159">
                                            <p:bg/>
                                          </p:spTgt>
                                        </p:tgtEl>
                                      </p:cBhvr>
                                    </p:animEffect>
                                  </p:childTnLst>
                                </p:cTn>
                              </p:par>
                              <p:par>
                                <p:cTn id="48" presetClass="entr" nodeType="withEffect" presetSubtype="8" presetID="22" grpId="6" fill="hold">
                                  <p:stCondLst>
                                    <p:cond delay="0"/>
                                  </p:stCondLst>
                                  <p:iterate type="el" backwards="0">
                                    <p:tmAbs val="0"/>
                                  </p:iterate>
                                  <p:childTnLst>
                                    <p:set>
                                      <p:cBhvr>
                                        <p:cTn id="49" fill="hold"/>
                                        <p:tgtEl>
                                          <p:spTgt spid="159">
                                            <p:txEl>
                                              <p:pRg st="0" end="0"/>
                                            </p:txEl>
                                          </p:spTgt>
                                        </p:tgtEl>
                                        <p:attrNameLst>
                                          <p:attrName>style.visibility</p:attrName>
                                        </p:attrNameLst>
                                      </p:cBhvr>
                                      <p:to>
                                        <p:strVal val="visible"/>
                                      </p:to>
                                    </p:set>
                                    <p:animEffect filter="wipe(left)" transition="in">
                                      <p:cBhvr>
                                        <p:cTn id="50" dur="1000"/>
                                        <p:tgtEl>
                                          <p:spTgt spid="15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5"/>
      <p:bldP build="p" bldLvl="5" animBg="1" rev="0" advAuto="0" spid="156" grpId="3"/>
      <p:bldP build="p" bldLvl="5" animBg="1" rev="0" advAuto="0" spid="154" grpId="1"/>
      <p:bldP build="p" bldLvl="5" animBg="1" rev="0" advAuto="0" spid="157" grpId="4"/>
      <p:bldP build="p" bldLvl="5" animBg="1" rev="0" advAuto="0" spid="159" grpId="6"/>
      <p:bldP build="p" bldLvl="5" animBg="1" rev="0" advAuto="0" spid="155" grpId="2"/>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shutterstock_549564304-small.jpg"/>
          <p:cNvPicPr>
            <a:picLocks noChangeAspect="1"/>
          </p:cNvPicPr>
          <p:nvPr/>
        </p:nvPicPr>
        <p:blipFill>
          <a:blip r:embed="rId2">
            <a:alphaModFix amt="30963"/>
            <a:extLst/>
          </a:blip>
          <a:stretch>
            <a:fillRect/>
          </a:stretch>
        </p:blipFill>
        <p:spPr>
          <a:xfrm>
            <a:off x="-861158" y="-32838"/>
            <a:ext cx="14727116" cy="9819275"/>
          </a:xfrm>
          <a:prstGeom prst="rect">
            <a:avLst/>
          </a:prstGeom>
          <a:ln w="12700">
            <a:miter lim="400000"/>
          </a:ln>
        </p:spPr>
      </p:pic>
      <p:sp>
        <p:nvSpPr>
          <p:cNvPr id="162" name="Shape 162"/>
          <p:cNvSpPr/>
          <p:nvPr/>
        </p:nvSpPr>
        <p:spPr>
          <a:xfrm>
            <a:off x="2125428" y="343182"/>
            <a:ext cx="8753944" cy="746768"/>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1300480">
              <a:defRPr b="1" sz="4400">
                <a:solidFill>
                  <a:srgbClr val="000000"/>
                </a:solidFill>
                <a:latin typeface="Arial"/>
                <a:ea typeface="Arial"/>
                <a:cs typeface="Arial"/>
                <a:sym typeface="Arial"/>
              </a:defRPr>
            </a:lvl1pPr>
          </a:lstStyle>
          <a:p>
            <a:pPr/>
            <a:r>
              <a:t>Alternate Activity: Math Problem</a:t>
            </a:r>
          </a:p>
        </p:txBody>
      </p:sp>
      <p:sp>
        <p:nvSpPr>
          <p:cNvPr id="163" name="Shape 163"/>
          <p:cNvSpPr/>
          <p:nvPr/>
        </p:nvSpPr>
        <p:spPr>
          <a:xfrm>
            <a:off x="1172184" y="2493365"/>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For those of you that did the math right, why did you ge the answer of 16?</a:t>
            </a:r>
          </a:p>
        </p:txBody>
      </p:sp>
      <p:sp>
        <p:nvSpPr>
          <p:cNvPr id="164" name="Shape 164"/>
          <p:cNvSpPr/>
          <p:nvPr/>
        </p:nvSpPr>
        <p:spPr>
          <a:xfrm>
            <a:off x="1172184" y="3548005"/>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What happened to the rest of you?</a:t>
            </a:r>
          </a:p>
        </p:txBody>
      </p:sp>
      <p:sp>
        <p:nvSpPr>
          <p:cNvPr id="165" name="Shape 165"/>
          <p:cNvSpPr/>
          <p:nvPr/>
        </p:nvSpPr>
        <p:spPr>
          <a:xfrm>
            <a:off x="1172184" y="4170846"/>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Who was in control of the activity, you or me?</a:t>
            </a:r>
          </a:p>
        </p:txBody>
      </p:sp>
      <p:sp>
        <p:nvSpPr>
          <p:cNvPr id="166" name="Shape 166"/>
          <p:cNvSpPr/>
          <p:nvPr/>
        </p:nvSpPr>
        <p:spPr>
          <a:xfrm>
            <a:off x="1172184" y="4793686"/>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Who is in control of your own life?</a:t>
            </a:r>
          </a:p>
        </p:txBody>
      </p:sp>
      <p:sp>
        <p:nvSpPr>
          <p:cNvPr id="167" name="Shape 167"/>
          <p:cNvSpPr/>
          <p:nvPr/>
        </p:nvSpPr>
        <p:spPr>
          <a:xfrm>
            <a:off x="1172184" y="5416527"/>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What are the steps that successful people follow to overcome challenges or hurdles in their lives?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3">
                                            <p:bg/>
                                          </p:spTgt>
                                        </p:tgtEl>
                                        <p:attrNameLst>
                                          <p:attrName>style.visibility</p:attrName>
                                        </p:attrNameLst>
                                      </p:cBhvr>
                                      <p:to>
                                        <p:strVal val="visible"/>
                                      </p:to>
                                    </p:set>
                                    <p:animEffect filter="wipe(left)" transition="in">
                                      <p:cBhvr>
                                        <p:cTn id="7" dur="1000"/>
                                        <p:tgtEl>
                                          <p:spTgt spid="163">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63">
                                            <p:txEl>
                                              <p:pRg st="0" end="0"/>
                                            </p:txEl>
                                          </p:spTgt>
                                        </p:tgtEl>
                                        <p:attrNameLst>
                                          <p:attrName>style.visibility</p:attrName>
                                        </p:attrNameLst>
                                      </p:cBhvr>
                                      <p:to>
                                        <p:strVal val="visible"/>
                                      </p:to>
                                    </p:set>
                                    <p:animEffect filter="wipe(left)" transition="in">
                                      <p:cBhvr>
                                        <p:cTn id="10" dur="1000"/>
                                        <p:tgtEl>
                                          <p:spTgt spid="1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2" fill="hold">
                                  <p:stCondLst>
                                    <p:cond delay="0"/>
                                  </p:stCondLst>
                                  <p:iterate type="el" backwards="0">
                                    <p:tmAbs val="0"/>
                                  </p:iterate>
                                  <p:childTnLst>
                                    <p:set>
                                      <p:cBhvr>
                                        <p:cTn id="14" fill="hold"/>
                                        <p:tgtEl>
                                          <p:spTgt spid="164">
                                            <p:bg/>
                                          </p:spTgt>
                                        </p:tgtEl>
                                        <p:attrNameLst>
                                          <p:attrName>style.visibility</p:attrName>
                                        </p:attrNameLst>
                                      </p:cBhvr>
                                      <p:to>
                                        <p:strVal val="visible"/>
                                      </p:to>
                                    </p:set>
                                    <p:animEffect filter="wipe(left)" transition="in">
                                      <p:cBhvr>
                                        <p:cTn id="15" dur="1000"/>
                                        <p:tgtEl>
                                          <p:spTgt spid="164">
                                            <p:bg/>
                                          </p:spTgt>
                                        </p:tgtEl>
                                      </p:cBhvr>
                                    </p:animEffect>
                                  </p:childTnLst>
                                </p:cTn>
                              </p:par>
                              <p:par>
                                <p:cTn id="16" presetClass="entr" nodeType="withEffect" presetSubtype="8" presetID="22" grpId="2" fill="hold">
                                  <p:stCondLst>
                                    <p:cond delay="0"/>
                                  </p:stCondLst>
                                  <p:iterate type="el" backwards="0">
                                    <p:tmAbs val="0"/>
                                  </p:iterate>
                                  <p:childTnLst>
                                    <p:set>
                                      <p:cBhvr>
                                        <p:cTn id="17" fill="hold"/>
                                        <p:tgtEl>
                                          <p:spTgt spid="164">
                                            <p:txEl>
                                              <p:pRg st="0" end="0"/>
                                            </p:txEl>
                                          </p:spTgt>
                                        </p:tgtEl>
                                        <p:attrNameLst>
                                          <p:attrName>style.visibility</p:attrName>
                                        </p:attrNameLst>
                                      </p:cBhvr>
                                      <p:to>
                                        <p:strVal val="visible"/>
                                      </p:to>
                                    </p:set>
                                    <p:animEffect filter="wipe(left)" transition="in">
                                      <p:cBhvr>
                                        <p:cTn id="18" dur="1000"/>
                                        <p:tgtEl>
                                          <p:spTgt spid="16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3" fill="hold">
                                  <p:stCondLst>
                                    <p:cond delay="0"/>
                                  </p:stCondLst>
                                  <p:iterate type="el" backwards="0">
                                    <p:tmAbs val="0"/>
                                  </p:iterate>
                                  <p:childTnLst>
                                    <p:set>
                                      <p:cBhvr>
                                        <p:cTn id="22" fill="hold"/>
                                        <p:tgtEl>
                                          <p:spTgt spid="165">
                                            <p:bg/>
                                          </p:spTgt>
                                        </p:tgtEl>
                                        <p:attrNameLst>
                                          <p:attrName>style.visibility</p:attrName>
                                        </p:attrNameLst>
                                      </p:cBhvr>
                                      <p:to>
                                        <p:strVal val="visible"/>
                                      </p:to>
                                    </p:set>
                                    <p:animEffect filter="wipe(left)" transition="in">
                                      <p:cBhvr>
                                        <p:cTn id="23" dur="1000"/>
                                        <p:tgtEl>
                                          <p:spTgt spid="165">
                                            <p:bg/>
                                          </p:spTgt>
                                        </p:tgtEl>
                                      </p:cBhvr>
                                    </p:animEffect>
                                  </p:childTnLst>
                                </p:cTn>
                              </p:par>
                              <p:par>
                                <p:cTn id="24" presetClass="entr" nodeType="withEffect" presetSubtype="8" presetID="22" grpId="3" fill="hold">
                                  <p:stCondLst>
                                    <p:cond delay="0"/>
                                  </p:stCondLst>
                                  <p:iterate type="el" backwards="0">
                                    <p:tmAbs val="0"/>
                                  </p:iterate>
                                  <p:childTnLst>
                                    <p:set>
                                      <p:cBhvr>
                                        <p:cTn id="25" fill="hold"/>
                                        <p:tgtEl>
                                          <p:spTgt spid="165">
                                            <p:txEl>
                                              <p:pRg st="0" end="0"/>
                                            </p:txEl>
                                          </p:spTgt>
                                        </p:tgtEl>
                                        <p:attrNameLst>
                                          <p:attrName>style.visibility</p:attrName>
                                        </p:attrNameLst>
                                      </p:cBhvr>
                                      <p:to>
                                        <p:strVal val="visible"/>
                                      </p:to>
                                    </p:set>
                                    <p:animEffect filter="wipe(left)" transition="in">
                                      <p:cBhvr>
                                        <p:cTn id="26" dur="1000"/>
                                        <p:tgtEl>
                                          <p:spTgt spid="16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2" grpId="4" fill="hold">
                                  <p:stCondLst>
                                    <p:cond delay="0"/>
                                  </p:stCondLst>
                                  <p:iterate type="el" backwards="0">
                                    <p:tmAbs val="0"/>
                                  </p:iterate>
                                  <p:childTnLst>
                                    <p:set>
                                      <p:cBhvr>
                                        <p:cTn id="30" fill="hold"/>
                                        <p:tgtEl>
                                          <p:spTgt spid="166">
                                            <p:bg/>
                                          </p:spTgt>
                                        </p:tgtEl>
                                        <p:attrNameLst>
                                          <p:attrName>style.visibility</p:attrName>
                                        </p:attrNameLst>
                                      </p:cBhvr>
                                      <p:to>
                                        <p:strVal val="visible"/>
                                      </p:to>
                                    </p:set>
                                    <p:animEffect filter="wipe(left)" transition="in">
                                      <p:cBhvr>
                                        <p:cTn id="31" dur="1000"/>
                                        <p:tgtEl>
                                          <p:spTgt spid="166">
                                            <p:bg/>
                                          </p:spTgt>
                                        </p:tgtEl>
                                      </p:cBhvr>
                                    </p:animEffect>
                                  </p:childTnLst>
                                </p:cTn>
                              </p:par>
                              <p:par>
                                <p:cTn id="32" presetClass="entr" nodeType="withEffect" presetSubtype="8" presetID="22" grpId="4" fill="hold">
                                  <p:stCondLst>
                                    <p:cond delay="0"/>
                                  </p:stCondLst>
                                  <p:iterate type="el" backwards="0">
                                    <p:tmAbs val="0"/>
                                  </p:iterate>
                                  <p:childTnLst>
                                    <p:set>
                                      <p:cBhvr>
                                        <p:cTn id="33" fill="hold"/>
                                        <p:tgtEl>
                                          <p:spTgt spid="166">
                                            <p:txEl>
                                              <p:pRg st="0" end="0"/>
                                            </p:txEl>
                                          </p:spTgt>
                                        </p:tgtEl>
                                        <p:attrNameLst>
                                          <p:attrName>style.visibility</p:attrName>
                                        </p:attrNameLst>
                                      </p:cBhvr>
                                      <p:to>
                                        <p:strVal val="visible"/>
                                      </p:to>
                                    </p:set>
                                    <p:animEffect filter="wipe(left)" transition="in">
                                      <p:cBhvr>
                                        <p:cTn id="34" dur="1000"/>
                                        <p:tgtEl>
                                          <p:spTgt spid="16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2" grpId="5" fill="hold">
                                  <p:stCondLst>
                                    <p:cond delay="0"/>
                                  </p:stCondLst>
                                  <p:iterate type="el" backwards="0">
                                    <p:tmAbs val="0"/>
                                  </p:iterate>
                                  <p:childTnLst>
                                    <p:set>
                                      <p:cBhvr>
                                        <p:cTn id="38" fill="hold"/>
                                        <p:tgtEl>
                                          <p:spTgt spid="167">
                                            <p:bg/>
                                          </p:spTgt>
                                        </p:tgtEl>
                                        <p:attrNameLst>
                                          <p:attrName>style.visibility</p:attrName>
                                        </p:attrNameLst>
                                      </p:cBhvr>
                                      <p:to>
                                        <p:strVal val="visible"/>
                                      </p:to>
                                    </p:set>
                                    <p:animEffect filter="wipe(left)" transition="in">
                                      <p:cBhvr>
                                        <p:cTn id="39" dur="1000"/>
                                        <p:tgtEl>
                                          <p:spTgt spid="167">
                                            <p:bg/>
                                          </p:spTgt>
                                        </p:tgtEl>
                                      </p:cBhvr>
                                    </p:animEffect>
                                  </p:childTnLst>
                                </p:cTn>
                              </p:par>
                              <p:par>
                                <p:cTn id="40" presetClass="entr" nodeType="withEffect" presetSubtype="8" presetID="22" grpId="5" fill="hold">
                                  <p:stCondLst>
                                    <p:cond delay="0"/>
                                  </p:stCondLst>
                                  <p:iterate type="el" backwards="0">
                                    <p:tmAbs val="0"/>
                                  </p:iterate>
                                  <p:childTnLst>
                                    <p:set>
                                      <p:cBhvr>
                                        <p:cTn id="41" fill="hold"/>
                                        <p:tgtEl>
                                          <p:spTgt spid="167">
                                            <p:txEl>
                                              <p:pRg st="0" end="0"/>
                                            </p:txEl>
                                          </p:spTgt>
                                        </p:tgtEl>
                                        <p:attrNameLst>
                                          <p:attrName>style.visibility</p:attrName>
                                        </p:attrNameLst>
                                      </p:cBhvr>
                                      <p:to>
                                        <p:strVal val="visible"/>
                                      </p:to>
                                    </p:set>
                                    <p:animEffect filter="wipe(left)" transition="in">
                                      <p:cBhvr>
                                        <p:cTn id="42" dur="1000"/>
                                        <p:tgtEl>
                                          <p:spTgt spid="167">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5" grpId="3"/>
      <p:bldP build="p" bldLvl="5" animBg="1" rev="0" advAuto="0" spid="167" grpId="5"/>
      <p:bldP build="p" bldLvl="5" animBg="1" rev="0" advAuto="0" spid="164" grpId="2"/>
      <p:bldP build="p" bldLvl="5" animBg="1" rev="0" advAuto="0" spid="163" grpId="1"/>
      <p:bldP build="p" bldLvl="5" animBg="1" rev="0" advAuto="0" spid="166" grpId="4"/>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9" name="shutterstock_224482069 [Converted].pdf"/>
          <p:cNvPicPr>
            <a:picLocks noChangeAspect="1"/>
          </p:cNvPicPr>
          <p:nvPr/>
        </p:nvPicPr>
        <p:blipFill>
          <a:blip r:embed="rId2">
            <a:alphaModFix amt="27876"/>
            <a:extLst/>
          </a:blip>
          <a:stretch>
            <a:fillRect/>
          </a:stretch>
        </p:blipFill>
        <p:spPr>
          <a:xfrm>
            <a:off x="-443901" y="-2069388"/>
            <a:ext cx="13892602" cy="13892376"/>
          </a:xfrm>
          <a:prstGeom prst="rect">
            <a:avLst/>
          </a:prstGeom>
          <a:ln w="12700">
            <a:miter lim="400000"/>
          </a:ln>
        </p:spPr>
      </p:pic>
      <p:sp>
        <p:nvSpPr>
          <p:cNvPr id="170" name="Shape 170"/>
          <p:cNvSpPr/>
          <p:nvPr/>
        </p:nvSpPr>
        <p:spPr>
          <a:xfrm>
            <a:off x="707282" y="343182"/>
            <a:ext cx="11590236" cy="746768"/>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1300480">
              <a:defRPr b="1" sz="4400">
                <a:solidFill>
                  <a:srgbClr val="000000"/>
                </a:solidFill>
                <a:latin typeface="Arial"/>
                <a:ea typeface="Arial"/>
                <a:cs typeface="Arial"/>
                <a:sym typeface="Arial"/>
              </a:defRPr>
            </a:lvl1pPr>
          </a:lstStyle>
          <a:p>
            <a:pPr/>
            <a:r>
              <a:t>Alternate Activity: Circle Around a Problem</a:t>
            </a:r>
          </a:p>
        </p:txBody>
      </p:sp>
      <p:sp>
        <p:nvSpPr>
          <p:cNvPr id="171" name="Shape 171"/>
          <p:cNvSpPr/>
          <p:nvPr/>
        </p:nvSpPr>
        <p:spPr>
          <a:xfrm>
            <a:off x="1172184" y="1336932"/>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Write a realistic, achievable problem you want to over come on the card.</a:t>
            </a:r>
          </a:p>
        </p:txBody>
      </p:sp>
      <p:sp>
        <p:nvSpPr>
          <p:cNvPr id="172" name="Shape 172"/>
          <p:cNvSpPr/>
          <p:nvPr/>
        </p:nvSpPr>
        <p:spPr>
          <a:xfrm>
            <a:off x="1172184" y="2346088"/>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On a scale of 1 to 10 is your desire to overcome the problem a 7 or higher?</a:t>
            </a:r>
          </a:p>
        </p:txBody>
      </p:sp>
      <p:sp>
        <p:nvSpPr>
          <p:cNvPr id="173" name="Shape 173"/>
          <p:cNvSpPr/>
          <p:nvPr/>
        </p:nvSpPr>
        <p:spPr>
          <a:xfrm>
            <a:off x="1172184" y="3490339"/>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If its not pick another problem you want to overcome.</a:t>
            </a:r>
          </a:p>
        </p:txBody>
      </p:sp>
      <p:sp>
        <p:nvSpPr>
          <p:cNvPr id="174" name="Shape 174"/>
          <p:cNvSpPr/>
          <p:nvPr/>
        </p:nvSpPr>
        <p:spPr>
          <a:xfrm>
            <a:off x="1172184" y="4037076"/>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Stand in the circle with your heels on the tape facing the middle of the circle.</a:t>
            </a:r>
          </a:p>
        </p:txBody>
      </p:sp>
      <p:sp>
        <p:nvSpPr>
          <p:cNvPr id="175" name="Shape 175"/>
          <p:cNvSpPr/>
          <p:nvPr/>
        </p:nvSpPr>
        <p:spPr>
          <a:xfrm>
            <a:off x="1172184" y="5000291"/>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Lie down and place your heels on the tape with the bottom of your shoes facing the middle of the circle.</a:t>
            </a:r>
          </a:p>
        </p:txBody>
      </p:sp>
      <p:sp>
        <p:nvSpPr>
          <p:cNvPr id="176" name="Shape 176"/>
          <p:cNvSpPr/>
          <p:nvPr/>
        </p:nvSpPr>
        <p:spPr>
          <a:xfrm>
            <a:off x="1172184" y="5984797"/>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Place your card face up on the ground under your head like a pillow.</a:t>
            </a:r>
          </a:p>
        </p:txBody>
      </p:sp>
      <p:sp>
        <p:nvSpPr>
          <p:cNvPr id="177" name="Shape 177"/>
          <p:cNvSpPr/>
          <p:nvPr/>
        </p:nvSpPr>
        <p:spPr>
          <a:xfrm>
            <a:off x="1172184" y="6942044"/>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Stand up and step inside the circle.</a:t>
            </a:r>
          </a:p>
        </p:txBody>
      </p:sp>
      <p:sp>
        <p:nvSpPr>
          <p:cNvPr id="178" name="Shape 178"/>
          <p:cNvSpPr/>
          <p:nvPr/>
        </p:nvSpPr>
        <p:spPr>
          <a:xfrm>
            <a:off x="1172184" y="7654494"/>
            <a:ext cx="10187095" cy="18572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Work as a team to retrieve your cards, only the person who wrote the card can pick it up and if any body part touches outside the circle you have to put the card back in its place and try again.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71">
                                            <p:bg/>
                                          </p:spTgt>
                                        </p:tgtEl>
                                        <p:attrNameLst>
                                          <p:attrName>style.visibility</p:attrName>
                                        </p:attrNameLst>
                                      </p:cBhvr>
                                      <p:to>
                                        <p:strVal val="visible"/>
                                      </p:to>
                                    </p:set>
                                    <p:animEffect filter="wipe(left)" transition="in">
                                      <p:cBhvr>
                                        <p:cTn id="7" dur="1000"/>
                                        <p:tgtEl>
                                          <p:spTgt spid="171">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71">
                                            <p:txEl>
                                              <p:pRg st="0" end="0"/>
                                            </p:txEl>
                                          </p:spTgt>
                                        </p:tgtEl>
                                        <p:attrNameLst>
                                          <p:attrName>style.visibility</p:attrName>
                                        </p:attrNameLst>
                                      </p:cBhvr>
                                      <p:to>
                                        <p:strVal val="visible"/>
                                      </p:to>
                                    </p:set>
                                    <p:animEffect filter="wipe(left)" transition="in">
                                      <p:cBhvr>
                                        <p:cTn id="10" dur="1000"/>
                                        <p:tgtEl>
                                          <p:spTgt spid="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2" fill="hold">
                                  <p:stCondLst>
                                    <p:cond delay="0"/>
                                  </p:stCondLst>
                                  <p:iterate type="el" backwards="0">
                                    <p:tmAbs val="0"/>
                                  </p:iterate>
                                  <p:childTnLst>
                                    <p:set>
                                      <p:cBhvr>
                                        <p:cTn id="14" fill="hold"/>
                                        <p:tgtEl>
                                          <p:spTgt spid="172">
                                            <p:bg/>
                                          </p:spTgt>
                                        </p:tgtEl>
                                        <p:attrNameLst>
                                          <p:attrName>style.visibility</p:attrName>
                                        </p:attrNameLst>
                                      </p:cBhvr>
                                      <p:to>
                                        <p:strVal val="visible"/>
                                      </p:to>
                                    </p:set>
                                    <p:animEffect filter="wipe(left)" transition="in">
                                      <p:cBhvr>
                                        <p:cTn id="15" dur="1000"/>
                                        <p:tgtEl>
                                          <p:spTgt spid="172">
                                            <p:bg/>
                                          </p:spTgt>
                                        </p:tgtEl>
                                      </p:cBhvr>
                                    </p:animEffect>
                                  </p:childTnLst>
                                </p:cTn>
                              </p:par>
                              <p:par>
                                <p:cTn id="16" presetClass="entr" nodeType="withEffect" presetSubtype="8" presetID="22" grpId="2" fill="hold">
                                  <p:stCondLst>
                                    <p:cond delay="0"/>
                                  </p:stCondLst>
                                  <p:iterate type="el" backwards="0">
                                    <p:tmAbs val="0"/>
                                  </p:iterate>
                                  <p:childTnLst>
                                    <p:set>
                                      <p:cBhvr>
                                        <p:cTn id="17" fill="hold"/>
                                        <p:tgtEl>
                                          <p:spTgt spid="172">
                                            <p:txEl>
                                              <p:pRg st="0" end="0"/>
                                            </p:txEl>
                                          </p:spTgt>
                                        </p:tgtEl>
                                        <p:attrNameLst>
                                          <p:attrName>style.visibility</p:attrName>
                                        </p:attrNameLst>
                                      </p:cBhvr>
                                      <p:to>
                                        <p:strVal val="visible"/>
                                      </p:to>
                                    </p:set>
                                    <p:animEffect filter="wipe(left)" transition="in">
                                      <p:cBhvr>
                                        <p:cTn id="18" dur="1000"/>
                                        <p:tgtEl>
                                          <p:spTgt spid="17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3" fill="hold">
                                  <p:stCondLst>
                                    <p:cond delay="0"/>
                                  </p:stCondLst>
                                  <p:iterate type="el" backwards="0">
                                    <p:tmAbs val="0"/>
                                  </p:iterate>
                                  <p:childTnLst>
                                    <p:set>
                                      <p:cBhvr>
                                        <p:cTn id="22" fill="hold"/>
                                        <p:tgtEl>
                                          <p:spTgt spid="173">
                                            <p:bg/>
                                          </p:spTgt>
                                        </p:tgtEl>
                                        <p:attrNameLst>
                                          <p:attrName>style.visibility</p:attrName>
                                        </p:attrNameLst>
                                      </p:cBhvr>
                                      <p:to>
                                        <p:strVal val="visible"/>
                                      </p:to>
                                    </p:set>
                                    <p:animEffect filter="wipe(left)" transition="in">
                                      <p:cBhvr>
                                        <p:cTn id="23" dur="1000"/>
                                        <p:tgtEl>
                                          <p:spTgt spid="173">
                                            <p:bg/>
                                          </p:spTgt>
                                        </p:tgtEl>
                                      </p:cBhvr>
                                    </p:animEffect>
                                  </p:childTnLst>
                                </p:cTn>
                              </p:par>
                              <p:par>
                                <p:cTn id="24" presetClass="entr" nodeType="withEffect" presetSubtype="8" presetID="22" grpId="3" fill="hold">
                                  <p:stCondLst>
                                    <p:cond delay="0"/>
                                  </p:stCondLst>
                                  <p:iterate type="el" backwards="0">
                                    <p:tmAbs val="0"/>
                                  </p:iterate>
                                  <p:childTnLst>
                                    <p:set>
                                      <p:cBhvr>
                                        <p:cTn id="25" fill="hold"/>
                                        <p:tgtEl>
                                          <p:spTgt spid="173">
                                            <p:txEl>
                                              <p:pRg st="0" end="0"/>
                                            </p:txEl>
                                          </p:spTgt>
                                        </p:tgtEl>
                                        <p:attrNameLst>
                                          <p:attrName>style.visibility</p:attrName>
                                        </p:attrNameLst>
                                      </p:cBhvr>
                                      <p:to>
                                        <p:strVal val="visible"/>
                                      </p:to>
                                    </p:set>
                                    <p:animEffect filter="wipe(left)" transition="in">
                                      <p:cBhvr>
                                        <p:cTn id="26" dur="1000"/>
                                        <p:tgtEl>
                                          <p:spTgt spid="17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2" grpId="4" fill="hold">
                                  <p:stCondLst>
                                    <p:cond delay="0"/>
                                  </p:stCondLst>
                                  <p:iterate type="el" backwards="0">
                                    <p:tmAbs val="0"/>
                                  </p:iterate>
                                  <p:childTnLst>
                                    <p:set>
                                      <p:cBhvr>
                                        <p:cTn id="30" fill="hold"/>
                                        <p:tgtEl>
                                          <p:spTgt spid="174">
                                            <p:bg/>
                                          </p:spTgt>
                                        </p:tgtEl>
                                        <p:attrNameLst>
                                          <p:attrName>style.visibility</p:attrName>
                                        </p:attrNameLst>
                                      </p:cBhvr>
                                      <p:to>
                                        <p:strVal val="visible"/>
                                      </p:to>
                                    </p:set>
                                    <p:animEffect filter="wipe(left)" transition="in">
                                      <p:cBhvr>
                                        <p:cTn id="31" dur="1000"/>
                                        <p:tgtEl>
                                          <p:spTgt spid="174">
                                            <p:bg/>
                                          </p:spTgt>
                                        </p:tgtEl>
                                      </p:cBhvr>
                                    </p:animEffect>
                                  </p:childTnLst>
                                </p:cTn>
                              </p:par>
                              <p:par>
                                <p:cTn id="32" presetClass="entr" nodeType="withEffect" presetSubtype="8" presetID="22" grpId="4" fill="hold">
                                  <p:stCondLst>
                                    <p:cond delay="0"/>
                                  </p:stCondLst>
                                  <p:iterate type="el" backwards="0">
                                    <p:tmAbs val="0"/>
                                  </p:iterate>
                                  <p:childTnLst>
                                    <p:set>
                                      <p:cBhvr>
                                        <p:cTn id="33" fill="hold"/>
                                        <p:tgtEl>
                                          <p:spTgt spid="174">
                                            <p:txEl>
                                              <p:pRg st="0" end="0"/>
                                            </p:txEl>
                                          </p:spTgt>
                                        </p:tgtEl>
                                        <p:attrNameLst>
                                          <p:attrName>style.visibility</p:attrName>
                                        </p:attrNameLst>
                                      </p:cBhvr>
                                      <p:to>
                                        <p:strVal val="visible"/>
                                      </p:to>
                                    </p:set>
                                    <p:animEffect filter="wipe(left)" transition="in">
                                      <p:cBhvr>
                                        <p:cTn id="34" dur="1000"/>
                                        <p:tgtEl>
                                          <p:spTgt spid="17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2" grpId="5" fill="hold">
                                  <p:stCondLst>
                                    <p:cond delay="0"/>
                                  </p:stCondLst>
                                  <p:iterate type="el" backwards="0">
                                    <p:tmAbs val="0"/>
                                  </p:iterate>
                                  <p:childTnLst>
                                    <p:set>
                                      <p:cBhvr>
                                        <p:cTn id="38" fill="hold"/>
                                        <p:tgtEl>
                                          <p:spTgt spid="175">
                                            <p:bg/>
                                          </p:spTgt>
                                        </p:tgtEl>
                                        <p:attrNameLst>
                                          <p:attrName>style.visibility</p:attrName>
                                        </p:attrNameLst>
                                      </p:cBhvr>
                                      <p:to>
                                        <p:strVal val="visible"/>
                                      </p:to>
                                    </p:set>
                                    <p:animEffect filter="wipe(left)" transition="in">
                                      <p:cBhvr>
                                        <p:cTn id="39" dur="1000"/>
                                        <p:tgtEl>
                                          <p:spTgt spid="175">
                                            <p:bg/>
                                          </p:spTgt>
                                        </p:tgtEl>
                                      </p:cBhvr>
                                    </p:animEffect>
                                  </p:childTnLst>
                                </p:cTn>
                              </p:par>
                              <p:par>
                                <p:cTn id="40" presetClass="entr" nodeType="withEffect" presetSubtype="8" presetID="22" grpId="5" fill="hold">
                                  <p:stCondLst>
                                    <p:cond delay="0"/>
                                  </p:stCondLst>
                                  <p:iterate type="el" backwards="0">
                                    <p:tmAbs val="0"/>
                                  </p:iterate>
                                  <p:childTnLst>
                                    <p:set>
                                      <p:cBhvr>
                                        <p:cTn id="41" fill="hold"/>
                                        <p:tgtEl>
                                          <p:spTgt spid="175">
                                            <p:txEl>
                                              <p:pRg st="0" end="0"/>
                                            </p:txEl>
                                          </p:spTgt>
                                        </p:tgtEl>
                                        <p:attrNameLst>
                                          <p:attrName>style.visibility</p:attrName>
                                        </p:attrNameLst>
                                      </p:cBhvr>
                                      <p:to>
                                        <p:strVal val="visible"/>
                                      </p:to>
                                    </p:set>
                                    <p:animEffect filter="wipe(left)" transition="in">
                                      <p:cBhvr>
                                        <p:cTn id="42" dur="1000"/>
                                        <p:tgtEl>
                                          <p:spTgt spid="17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6" fill="hold">
                                  <p:stCondLst>
                                    <p:cond delay="0"/>
                                  </p:stCondLst>
                                  <p:iterate type="el" backwards="0">
                                    <p:tmAbs val="0"/>
                                  </p:iterate>
                                  <p:childTnLst>
                                    <p:set>
                                      <p:cBhvr>
                                        <p:cTn id="46" fill="hold"/>
                                        <p:tgtEl>
                                          <p:spTgt spid="176">
                                            <p:bg/>
                                          </p:spTgt>
                                        </p:tgtEl>
                                        <p:attrNameLst>
                                          <p:attrName>style.visibility</p:attrName>
                                        </p:attrNameLst>
                                      </p:cBhvr>
                                      <p:to>
                                        <p:strVal val="visible"/>
                                      </p:to>
                                    </p:set>
                                    <p:animEffect filter="wipe(left)" transition="in">
                                      <p:cBhvr>
                                        <p:cTn id="47" dur="1000"/>
                                        <p:tgtEl>
                                          <p:spTgt spid="176">
                                            <p:bg/>
                                          </p:spTgt>
                                        </p:tgtEl>
                                      </p:cBhvr>
                                    </p:animEffect>
                                  </p:childTnLst>
                                </p:cTn>
                              </p:par>
                              <p:par>
                                <p:cTn id="48" presetClass="entr" nodeType="withEffect" presetSubtype="8" presetID="22" grpId="6" fill="hold">
                                  <p:stCondLst>
                                    <p:cond delay="0"/>
                                  </p:stCondLst>
                                  <p:iterate type="el" backwards="0">
                                    <p:tmAbs val="0"/>
                                  </p:iterate>
                                  <p:childTnLst>
                                    <p:set>
                                      <p:cBhvr>
                                        <p:cTn id="49" fill="hold"/>
                                        <p:tgtEl>
                                          <p:spTgt spid="176">
                                            <p:txEl>
                                              <p:pRg st="0" end="0"/>
                                            </p:txEl>
                                          </p:spTgt>
                                        </p:tgtEl>
                                        <p:attrNameLst>
                                          <p:attrName>style.visibility</p:attrName>
                                        </p:attrNameLst>
                                      </p:cBhvr>
                                      <p:to>
                                        <p:strVal val="visible"/>
                                      </p:to>
                                    </p:set>
                                    <p:animEffect filter="wipe(left)" transition="in">
                                      <p:cBhvr>
                                        <p:cTn id="50" dur="1000"/>
                                        <p:tgtEl>
                                          <p:spTgt spid="17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8" presetID="22" grpId="7" fill="hold">
                                  <p:stCondLst>
                                    <p:cond delay="0"/>
                                  </p:stCondLst>
                                  <p:iterate type="el" backwards="0">
                                    <p:tmAbs val="0"/>
                                  </p:iterate>
                                  <p:childTnLst>
                                    <p:set>
                                      <p:cBhvr>
                                        <p:cTn id="54" fill="hold"/>
                                        <p:tgtEl>
                                          <p:spTgt spid="177">
                                            <p:bg/>
                                          </p:spTgt>
                                        </p:tgtEl>
                                        <p:attrNameLst>
                                          <p:attrName>style.visibility</p:attrName>
                                        </p:attrNameLst>
                                      </p:cBhvr>
                                      <p:to>
                                        <p:strVal val="visible"/>
                                      </p:to>
                                    </p:set>
                                    <p:animEffect filter="wipe(left)" transition="in">
                                      <p:cBhvr>
                                        <p:cTn id="55" dur="1000"/>
                                        <p:tgtEl>
                                          <p:spTgt spid="177">
                                            <p:bg/>
                                          </p:spTgt>
                                        </p:tgtEl>
                                      </p:cBhvr>
                                    </p:animEffect>
                                  </p:childTnLst>
                                </p:cTn>
                              </p:par>
                              <p:par>
                                <p:cTn id="56" presetClass="entr" nodeType="withEffect" presetSubtype="8" presetID="22" grpId="7" fill="hold">
                                  <p:stCondLst>
                                    <p:cond delay="0"/>
                                  </p:stCondLst>
                                  <p:iterate type="el" backwards="0">
                                    <p:tmAbs val="0"/>
                                  </p:iterate>
                                  <p:childTnLst>
                                    <p:set>
                                      <p:cBhvr>
                                        <p:cTn id="57" fill="hold"/>
                                        <p:tgtEl>
                                          <p:spTgt spid="177">
                                            <p:txEl>
                                              <p:pRg st="0" end="0"/>
                                            </p:txEl>
                                          </p:spTgt>
                                        </p:tgtEl>
                                        <p:attrNameLst>
                                          <p:attrName>style.visibility</p:attrName>
                                        </p:attrNameLst>
                                      </p:cBhvr>
                                      <p:to>
                                        <p:strVal val="visible"/>
                                      </p:to>
                                    </p:set>
                                    <p:animEffect filter="wipe(left)" transition="in">
                                      <p:cBhvr>
                                        <p:cTn id="58" dur="1000"/>
                                        <p:tgtEl>
                                          <p:spTgt spid="17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8" presetID="22" grpId="8" fill="hold">
                                  <p:stCondLst>
                                    <p:cond delay="0"/>
                                  </p:stCondLst>
                                  <p:iterate type="el" backwards="0">
                                    <p:tmAbs val="0"/>
                                  </p:iterate>
                                  <p:childTnLst>
                                    <p:set>
                                      <p:cBhvr>
                                        <p:cTn id="62" fill="hold"/>
                                        <p:tgtEl>
                                          <p:spTgt spid="178">
                                            <p:bg/>
                                          </p:spTgt>
                                        </p:tgtEl>
                                        <p:attrNameLst>
                                          <p:attrName>style.visibility</p:attrName>
                                        </p:attrNameLst>
                                      </p:cBhvr>
                                      <p:to>
                                        <p:strVal val="visible"/>
                                      </p:to>
                                    </p:set>
                                    <p:animEffect filter="wipe(left)" transition="in">
                                      <p:cBhvr>
                                        <p:cTn id="63" dur="1000"/>
                                        <p:tgtEl>
                                          <p:spTgt spid="178">
                                            <p:bg/>
                                          </p:spTgt>
                                        </p:tgtEl>
                                      </p:cBhvr>
                                    </p:animEffect>
                                  </p:childTnLst>
                                </p:cTn>
                              </p:par>
                              <p:par>
                                <p:cTn id="64" presetClass="entr" nodeType="withEffect" presetSubtype="8" presetID="22" grpId="8" fill="hold">
                                  <p:stCondLst>
                                    <p:cond delay="0"/>
                                  </p:stCondLst>
                                  <p:iterate type="el" backwards="0">
                                    <p:tmAbs val="0"/>
                                  </p:iterate>
                                  <p:childTnLst>
                                    <p:set>
                                      <p:cBhvr>
                                        <p:cTn id="65" fill="hold"/>
                                        <p:tgtEl>
                                          <p:spTgt spid="178">
                                            <p:txEl>
                                              <p:pRg st="0" end="0"/>
                                            </p:txEl>
                                          </p:spTgt>
                                        </p:tgtEl>
                                        <p:attrNameLst>
                                          <p:attrName>style.visibility</p:attrName>
                                        </p:attrNameLst>
                                      </p:cBhvr>
                                      <p:to>
                                        <p:strVal val="visible"/>
                                      </p:to>
                                    </p:set>
                                    <p:animEffect filter="wipe(left)" transition="in">
                                      <p:cBhvr>
                                        <p:cTn id="66" dur="1000"/>
                                        <p:tgtEl>
                                          <p:spTgt spid="178">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4"/>
      <p:bldP build="p" bldLvl="5" animBg="1" rev="0" advAuto="0" spid="178" grpId="8"/>
      <p:bldP build="p" bldLvl="5" animBg="1" rev="0" advAuto="0" spid="171" grpId="1"/>
      <p:bldP build="p" bldLvl="5" animBg="1" rev="0" advAuto="0" spid="175" grpId="5"/>
      <p:bldP build="p" bldLvl="5" animBg="1" rev="0" advAuto="0" spid="176" grpId="6"/>
      <p:bldP build="p" bldLvl="5" animBg="1" rev="0" advAuto="0" spid="172" grpId="2"/>
      <p:bldP build="p" bldLvl="5" animBg="1" rev="0" advAuto="0" spid="177" grpId="7"/>
      <p:bldP build="p" bldLvl="5" animBg="1" rev="0" advAuto="0" spid="173" grpId="3"/>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0" name="shutterstock_224482069 [Converted].ai"/>
          <p:cNvPicPr>
            <a:picLocks noChangeAspect="1"/>
          </p:cNvPicPr>
          <p:nvPr/>
        </p:nvPicPr>
        <p:blipFill>
          <a:blip r:embed="rId2">
            <a:alphaModFix amt="27876"/>
            <a:extLst/>
          </a:blip>
          <a:stretch>
            <a:fillRect/>
          </a:stretch>
        </p:blipFill>
        <p:spPr>
          <a:xfrm>
            <a:off x="-443901" y="-2069388"/>
            <a:ext cx="13892602" cy="13892376"/>
          </a:xfrm>
          <a:prstGeom prst="rect">
            <a:avLst/>
          </a:prstGeom>
          <a:ln w="12700">
            <a:miter lim="400000"/>
          </a:ln>
        </p:spPr>
      </p:pic>
      <p:sp>
        <p:nvSpPr>
          <p:cNvPr id="181" name="Shape 181"/>
          <p:cNvSpPr/>
          <p:nvPr/>
        </p:nvSpPr>
        <p:spPr>
          <a:xfrm>
            <a:off x="707282" y="343182"/>
            <a:ext cx="11590236" cy="746768"/>
          </a:xfrm>
          <a:prstGeom prst="rect">
            <a:avLst/>
          </a:prstGeom>
          <a:ln w="12700">
            <a:miter lim="400000"/>
          </a:ln>
          <a:extLst>
            <a:ext uri="{C572A759-6A51-4108-AA02-DFA0A04FC94B}">
              <ma14:wrappingTextBoxFlag xmlns:ma14="http://schemas.microsoft.com/office/mac/drawingml/2011/main" val="1"/>
            </a:ext>
          </a:extLst>
        </p:spPr>
        <p:txBody>
          <a:bodyPr wrap="none" lIns="65023" tIns="65023" rIns="65023" bIns="65023">
            <a:spAutoFit/>
          </a:bodyPr>
          <a:lstStyle>
            <a:lvl1pPr defTabSz="1300480">
              <a:defRPr b="1" sz="4400">
                <a:solidFill>
                  <a:srgbClr val="000000"/>
                </a:solidFill>
                <a:latin typeface="Arial"/>
                <a:ea typeface="Arial"/>
                <a:cs typeface="Arial"/>
                <a:sym typeface="Arial"/>
              </a:defRPr>
            </a:lvl1pPr>
          </a:lstStyle>
          <a:p>
            <a:pPr/>
            <a:r>
              <a:t>Alternate Activity: Circle Around a Problem</a:t>
            </a:r>
          </a:p>
        </p:txBody>
      </p:sp>
      <p:sp>
        <p:nvSpPr>
          <p:cNvPr id="182" name="Shape 182"/>
          <p:cNvSpPr/>
          <p:nvPr/>
        </p:nvSpPr>
        <p:spPr>
          <a:xfrm>
            <a:off x="1172184" y="1336932"/>
            <a:ext cx="10187095" cy="5618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What Strategies did you use to overcome the problem?</a:t>
            </a:r>
          </a:p>
        </p:txBody>
      </p:sp>
      <p:sp>
        <p:nvSpPr>
          <p:cNvPr id="183" name="Shape 183"/>
          <p:cNvSpPr/>
          <p:nvPr/>
        </p:nvSpPr>
        <p:spPr>
          <a:xfrm>
            <a:off x="1172184" y="1928922"/>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what were your fears when it was your turn to pick up your card?</a:t>
            </a:r>
          </a:p>
        </p:txBody>
      </p:sp>
      <p:sp>
        <p:nvSpPr>
          <p:cNvPr id="184" name="Shape 184"/>
          <p:cNvSpPr/>
          <p:nvPr/>
        </p:nvSpPr>
        <p:spPr>
          <a:xfrm>
            <a:off x="1172184" y="2952712"/>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How did it feel when you reached your goal and brought it back to the middle of the circle?</a:t>
            </a:r>
          </a:p>
        </p:txBody>
      </p:sp>
      <p:sp>
        <p:nvSpPr>
          <p:cNvPr id="185" name="Shape 185"/>
          <p:cNvSpPr/>
          <p:nvPr/>
        </p:nvSpPr>
        <p:spPr>
          <a:xfrm>
            <a:off x="1172184" y="3979538"/>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What had to happen before you reach or overcame your problem?</a:t>
            </a:r>
          </a:p>
        </p:txBody>
      </p:sp>
      <p:sp>
        <p:nvSpPr>
          <p:cNvPr id="186" name="Shape 186"/>
          <p:cNvSpPr/>
          <p:nvPr/>
        </p:nvSpPr>
        <p:spPr>
          <a:xfrm>
            <a:off x="1172184" y="5000291"/>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Why cant the difficult problems in life be reached without support?</a:t>
            </a:r>
          </a:p>
        </p:txBody>
      </p:sp>
      <p:sp>
        <p:nvSpPr>
          <p:cNvPr id="187" name="Shape 187"/>
          <p:cNvSpPr/>
          <p:nvPr/>
        </p:nvSpPr>
        <p:spPr>
          <a:xfrm>
            <a:off x="1172184" y="6024081"/>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Can you overcome your challenge/problem on your own? How is they activity like life?</a:t>
            </a:r>
          </a:p>
        </p:txBody>
      </p:sp>
      <p:sp>
        <p:nvSpPr>
          <p:cNvPr id="188" name="Shape 188"/>
          <p:cNvSpPr/>
          <p:nvPr/>
        </p:nvSpPr>
        <p:spPr>
          <a:xfrm>
            <a:off x="1172184" y="7049389"/>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What happens if your are not successful in your attempt to overcome your problem the first time?</a:t>
            </a:r>
          </a:p>
        </p:txBody>
      </p:sp>
      <p:sp>
        <p:nvSpPr>
          <p:cNvPr id="189" name="Shape 189"/>
          <p:cNvSpPr/>
          <p:nvPr/>
        </p:nvSpPr>
        <p:spPr>
          <a:xfrm>
            <a:off x="1172184" y="8074698"/>
            <a:ext cx="10187095" cy="993649"/>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147052" indent="-147052" algn="l" defTabSz="1300480">
              <a:buSzPct val="100000"/>
              <a:buChar char="•"/>
              <a:defRPr b="1" sz="2800">
                <a:solidFill>
                  <a:srgbClr val="000000"/>
                </a:solidFill>
                <a:latin typeface="Futura Md BT"/>
                <a:ea typeface="Futura Md BT"/>
                <a:cs typeface="Futura Md BT"/>
                <a:sym typeface="Futura Md BT"/>
              </a:defRPr>
            </a:lvl1pPr>
          </a:lstStyle>
          <a:p>
            <a:pPr/>
            <a:r>
              <a:t>Who are you support stems in life to help you overcome your problems?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animEffect filter="wipe(left)" transition="in">
                                      <p:cBhvr>
                                        <p:cTn id="7" dur="1000"/>
                                        <p:tgtEl>
                                          <p:spTgt spid="18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82">
                                            <p:txEl>
                                              <p:pRg st="0" end="0"/>
                                            </p:txEl>
                                          </p:spTgt>
                                        </p:tgtEl>
                                        <p:attrNameLst>
                                          <p:attrName>style.visibility</p:attrName>
                                        </p:attrNameLst>
                                      </p:cBhvr>
                                      <p:to>
                                        <p:strVal val="visible"/>
                                      </p:to>
                                    </p:set>
                                    <p:animEffect filter="wipe(left)" transition="in">
                                      <p:cBhvr>
                                        <p:cTn id="10" dur="1000"/>
                                        <p:tgtEl>
                                          <p:spTgt spid="18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2" fill="hold">
                                  <p:stCondLst>
                                    <p:cond delay="0"/>
                                  </p:stCondLst>
                                  <p:iterate type="el" backwards="0">
                                    <p:tmAbs val="0"/>
                                  </p:iterate>
                                  <p:childTnLst>
                                    <p:set>
                                      <p:cBhvr>
                                        <p:cTn id="14" fill="hold"/>
                                        <p:tgtEl>
                                          <p:spTgt spid="183">
                                            <p:bg/>
                                          </p:spTgt>
                                        </p:tgtEl>
                                        <p:attrNameLst>
                                          <p:attrName>style.visibility</p:attrName>
                                        </p:attrNameLst>
                                      </p:cBhvr>
                                      <p:to>
                                        <p:strVal val="visible"/>
                                      </p:to>
                                    </p:set>
                                    <p:animEffect filter="wipe(left)" transition="in">
                                      <p:cBhvr>
                                        <p:cTn id="15" dur="1000"/>
                                        <p:tgtEl>
                                          <p:spTgt spid="183">
                                            <p:bg/>
                                          </p:spTgt>
                                        </p:tgtEl>
                                      </p:cBhvr>
                                    </p:animEffect>
                                  </p:childTnLst>
                                </p:cTn>
                              </p:par>
                              <p:par>
                                <p:cTn id="16" presetClass="entr" nodeType="withEffect" presetSubtype="8" presetID="22" grpId="2" fill="hold">
                                  <p:stCondLst>
                                    <p:cond delay="0"/>
                                  </p:stCondLst>
                                  <p:iterate type="el" backwards="0">
                                    <p:tmAbs val="0"/>
                                  </p:iterate>
                                  <p:childTnLst>
                                    <p:set>
                                      <p:cBhvr>
                                        <p:cTn id="17" fill="hold"/>
                                        <p:tgtEl>
                                          <p:spTgt spid="183">
                                            <p:txEl>
                                              <p:pRg st="0" end="0"/>
                                            </p:txEl>
                                          </p:spTgt>
                                        </p:tgtEl>
                                        <p:attrNameLst>
                                          <p:attrName>style.visibility</p:attrName>
                                        </p:attrNameLst>
                                      </p:cBhvr>
                                      <p:to>
                                        <p:strVal val="visible"/>
                                      </p:to>
                                    </p:set>
                                    <p:animEffect filter="wipe(left)" transition="in">
                                      <p:cBhvr>
                                        <p:cTn id="18" dur="1000"/>
                                        <p:tgtEl>
                                          <p:spTgt spid="18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3" fill="hold">
                                  <p:stCondLst>
                                    <p:cond delay="0"/>
                                  </p:stCondLst>
                                  <p:iterate type="el" backwards="0">
                                    <p:tmAbs val="0"/>
                                  </p:iterate>
                                  <p:childTnLst>
                                    <p:set>
                                      <p:cBhvr>
                                        <p:cTn id="22" fill="hold"/>
                                        <p:tgtEl>
                                          <p:spTgt spid="184">
                                            <p:bg/>
                                          </p:spTgt>
                                        </p:tgtEl>
                                        <p:attrNameLst>
                                          <p:attrName>style.visibility</p:attrName>
                                        </p:attrNameLst>
                                      </p:cBhvr>
                                      <p:to>
                                        <p:strVal val="visible"/>
                                      </p:to>
                                    </p:set>
                                    <p:animEffect filter="wipe(left)" transition="in">
                                      <p:cBhvr>
                                        <p:cTn id="23" dur="1000"/>
                                        <p:tgtEl>
                                          <p:spTgt spid="184">
                                            <p:bg/>
                                          </p:spTgt>
                                        </p:tgtEl>
                                      </p:cBhvr>
                                    </p:animEffect>
                                  </p:childTnLst>
                                </p:cTn>
                              </p:par>
                              <p:par>
                                <p:cTn id="24" presetClass="entr" nodeType="withEffect" presetSubtype="8" presetID="22" grpId="3" fill="hold">
                                  <p:stCondLst>
                                    <p:cond delay="0"/>
                                  </p:stCondLst>
                                  <p:iterate type="el" backwards="0">
                                    <p:tmAbs val="0"/>
                                  </p:iterate>
                                  <p:childTnLst>
                                    <p:set>
                                      <p:cBhvr>
                                        <p:cTn id="25" fill="hold"/>
                                        <p:tgtEl>
                                          <p:spTgt spid="184">
                                            <p:txEl>
                                              <p:pRg st="0" end="0"/>
                                            </p:txEl>
                                          </p:spTgt>
                                        </p:tgtEl>
                                        <p:attrNameLst>
                                          <p:attrName>style.visibility</p:attrName>
                                        </p:attrNameLst>
                                      </p:cBhvr>
                                      <p:to>
                                        <p:strVal val="visible"/>
                                      </p:to>
                                    </p:set>
                                    <p:animEffect filter="wipe(left)" transition="in">
                                      <p:cBhvr>
                                        <p:cTn id="26" dur="1000"/>
                                        <p:tgtEl>
                                          <p:spTgt spid="18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2" grpId="4" fill="hold">
                                  <p:stCondLst>
                                    <p:cond delay="0"/>
                                  </p:stCondLst>
                                  <p:iterate type="el" backwards="0">
                                    <p:tmAbs val="0"/>
                                  </p:iterate>
                                  <p:childTnLst>
                                    <p:set>
                                      <p:cBhvr>
                                        <p:cTn id="30" fill="hold"/>
                                        <p:tgtEl>
                                          <p:spTgt spid="185">
                                            <p:bg/>
                                          </p:spTgt>
                                        </p:tgtEl>
                                        <p:attrNameLst>
                                          <p:attrName>style.visibility</p:attrName>
                                        </p:attrNameLst>
                                      </p:cBhvr>
                                      <p:to>
                                        <p:strVal val="visible"/>
                                      </p:to>
                                    </p:set>
                                    <p:animEffect filter="wipe(left)" transition="in">
                                      <p:cBhvr>
                                        <p:cTn id="31" dur="1000"/>
                                        <p:tgtEl>
                                          <p:spTgt spid="185">
                                            <p:bg/>
                                          </p:spTgt>
                                        </p:tgtEl>
                                      </p:cBhvr>
                                    </p:animEffect>
                                  </p:childTnLst>
                                </p:cTn>
                              </p:par>
                              <p:par>
                                <p:cTn id="32" presetClass="entr" nodeType="withEffect" presetSubtype="8" presetID="22" grpId="4" fill="hold">
                                  <p:stCondLst>
                                    <p:cond delay="0"/>
                                  </p:stCondLst>
                                  <p:iterate type="el" backwards="0">
                                    <p:tmAbs val="0"/>
                                  </p:iterate>
                                  <p:childTnLst>
                                    <p:set>
                                      <p:cBhvr>
                                        <p:cTn id="33" fill="hold"/>
                                        <p:tgtEl>
                                          <p:spTgt spid="185">
                                            <p:txEl>
                                              <p:pRg st="0" end="0"/>
                                            </p:txEl>
                                          </p:spTgt>
                                        </p:tgtEl>
                                        <p:attrNameLst>
                                          <p:attrName>style.visibility</p:attrName>
                                        </p:attrNameLst>
                                      </p:cBhvr>
                                      <p:to>
                                        <p:strVal val="visible"/>
                                      </p:to>
                                    </p:set>
                                    <p:animEffect filter="wipe(left)" transition="in">
                                      <p:cBhvr>
                                        <p:cTn id="34" dur="1000"/>
                                        <p:tgtEl>
                                          <p:spTgt spid="18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8" presetID="22" grpId="5" fill="hold">
                                  <p:stCondLst>
                                    <p:cond delay="0"/>
                                  </p:stCondLst>
                                  <p:iterate type="el" backwards="0">
                                    <p:tmAbs val="0"/>
                                  </p:iterate>
                                  <p:childTnLst>
                                    <p:set>
                                      <p:cBhvr>
                                        <p:cTn id="38" fill="hold"/>
                                        <p:tgtEl>
                                          <p:spTgt spid="186">
                                            <p:bg/>
                                          </p:spTgt>
                                        </p:tgtEl>
                                        <p:attrNameLst>
                                          <p:attrName>style.visibility</p:attrName>
                                        </p:attrNameLst>
                                      </p:cBhvr>
                                      <p:to>
                                        <p:strVal val="visible"/>
                                      </p:to>
                                    </p:set>
                                    <p:animEffect filter="wipe(left)" transition="in">
                                      <p:cBhvr>
                                        <p:cTn id="39" dur="1000"/>
                                        <p:tgtEl>
                                          <p:spTgt spid="186">
                                            <p:bg/>
                                          </p:spTgt>
                                        </p:tgtEl>
                                      </p:cBhvr>
                                    </p:animEffect>
                                  </p:childTnLst>
                                </p:cTn>
                              </p:par>
                              <p:par>
                                <p:cTn id="40" presetClass="entr" nodeType="withEffect" presetSubtype="8" presetID="22" grpId="5" fill="hold">
                                  <p:stCondLst>
                                    <p:cond delay="0"/>
                                  </p:stCondLst>
                                  <p:iterate type="el" backwards="0">
                                    <p:tmAbs val="0"/>
                                  </p:iterate>
                                  <p:childTnLst>
                                    <p:set>
                                      <p:cBhvr>
                                        <p:cTn id="41" fill="hold"/>
                                        <p:tgtEl>
                                          <p:spTgt spid="186">
                                            <p:txEl>
                                              <p:pRg st="0" end="0"/>
                                            </p:txEl>
                                          </p:spTgt>
                                        </p:tgtEl>
                                        <p:attrNameLst>
                                          <p:attrName>style.visibility</p:attrName>
                                        </p:attrNameLst>
                                      </p:cBhvr>
                                      <p:to>
                                        <p:strVal val="visible"/>
                                      </p:to>
                                    </p:set>
                                    <p:animEffect filter="wipe(left)" transition="in">
                                      <p:cBhvr>
                                        <p:cTn id="42" dur="1000"/>
                                        <p:tgtEl>
                                          <p:spTgt spid="18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6" fill="hold">
                                  <p:stCondLst>
                                    <p:cond delay="0"/>
                                  </p:stCondLst>
                                  <p:iterate type="el" backwards="0">
                                    <p:tmAbs val="0"/>
                                  </p:iterate>
                                  <p:childTnLst>
                                    <p:set>
                                      <p:cBhvr>
                                        <p:cTn id="46" fill="hold"/>
                                        <p:tgtEl>
                                          <p:spTgt spid="187">
                                            <p:bg/>
                                          </p:spTgt>
                                        </p:tgtEl>
                                        <p:attrNameLst>
                                          <p:attrName>style.visibility</p:attrName>
                                        </p:attrNameLst>
                                      </p:cBhvr>
                                      <p:to>
                                        <p:strVal val="visible"/>
                                      </p:to>
                                    </p:set>
                                    <p:animEffect filter="wipe(left)" transition="in">
                                      <p:cBhvr>
                                        <p:cTn id="47" dur="1000"/>
                                        <p:tgtEl>
                                          <p:spTgt spid="187">
                                            <p:bg/>
                                          </p:spTgt>
                                        </p:tgtEl>
                                      </p:cBhvr>
                                    </p:animEffect>
                                  </p:childTnLst>
                                </p:cTn>
                              </p:par>
                              <p:par>
                                <p:cTn id="48" presetClass="entr" nodeType="withEffect" presetSubtype="8" presetID="22" grpId="6" fill="hold">
                                  <p:stCondLst>
                                    <p:cond delay="0"/>
                                  </p:stCondLst>
                                  <p:iterate type="el" backwards="0">
                                    <p:tmAbs val="0"/>
                                  </p:iterate>
                                  <p:childTnLst>
                                    <p:set>
                                      <p:cBhvr>
                                        <p:cTn id="49" fill="hold"/>
                                        <p:tgtEl>
                                          <p:spTgt spid="187">
                                            <p:txEl>
                                              <p:pRg st="0" end="0"/>
                                            </p:txEl>
                                          </p:spTgt>
                                        </p:tgtEl>
                                        <p:attrNameLst>
                                          <p:attrName>style.visibility</p:attrName>
                                        </p:attrNameLst>
                                      </p:cBhvr>
                                      <p:to>
                                        <p:strVal val="visible"/>
                                      </p:to>
                                    </p:set>
                                    <p:animEffect filter="wipe(left)" transition="in">
                                      <p:cBhvr>
                                        <p:cTn id="50" dur="1000"/>
                                        <p:tgtEl>
                                          <p:spTgt spid="18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8" presetID="22" grpId="7" fill="hold">
                                  <p:stCondLst>
                                    <p:cond delay="0"/>
                                  </p:stCondLst>
                                  <p:iterate type="el" backwards="0">
                                    <p:tmAbs val="0"/>
                                  </p:iterate>
                                  <p:childTnLst>
                                    <p:set>
                                      <p:cBhvr>
                                        <p:cTn id="54" fill="hold"/>
                                        <p:tgtEl>
                                          <p:spTgt spid="188">
                                            <p:bg/>
                                          </p:spTgt>
                                        </p:tgtEl>
                                        <p:attrNameLst>
                                          <p:attrName>style.visibility</p:attrName>
                                        </p:attrNameLst>
                                      </p:cBhvr>
                                      <p:to>
                                        <p:strVal val="visible"/>
                                      </p:to>
                                    </p:set>
                                    <p:animEffect filter="wipe(left)" transition="in">
                                      <p:cBhvr>
                                        <p:cTn id="55" dur="1000"/>
                                        <p:tgtEl>
                                          <p:spTgt spid="188">
                                            <p:bg/>
                                          </p:spTgt>
                                        </p:tgtEl>
                                      </p:cBhvr>
                                    </p:animEffect>
                                  </p:childTnLst>
                                </p:cTn>
                              </p:par>
                              <p:par>
                                <p:cTn id="56" presetClass="entr" nodeType="withEffect" presetSubtype="8" presetID="22" grpId="7" fill="hold">
                                  <p:stCondLst>
                                    <p:cond delay="0"/>
                                  </p:stCondLst>
                                  <p:iterate type="el" backwards="0">
                                    <p:tmAbs val="0"/>
                                  </p:iterate>
                                  <p:childTnLst>
                                    <p:set>
                                      <p:cBhvr>
                                        <p:cTn id="57" fill="hold"/>
                                        <p:tgtEl>
                                          <p:spTgt spid="188">
                                            <p:txEl>
                                              <p:pRg st="0" end="0"/>
                                            </p:txEl>
                                          </p:spTgt>
                                        </p:tgtEl>
                                        <p:attrNameLst>
                                          <p:attrName>style.visibility</p:attrName>
                                        </p:attrNameLst>
                                      </p:cBhvr>
                                      <p:to>
                                        <p:strVal val="visible"/>
                                      </p:to>
                                    </p:set>
                                    <p:animEffect filter="wipe(left)" transition="in">
                                      <p:cBhvr>
                                        <p:cTn id="58" dur="1000"/>
                                        <p:tgtEl>
                                          <p:spTgt spid="188">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8" presetID="22" grpId="8" fill="hold">
                                  <p:stCondLst>
                                    <p:cond delay="0"/>
                                  </p:stCondLst>
                                  <p:iterate type="el" backwards="0">
                                    <p:tmAbs val="0"/>
                                  </p:iterate>
                                  <p:childTnLst>
                                    <p:set>
                                      <p:cBhvr>
                                        <p:cTn id="62" fill="hold"/>
                                        <p:tgtEl>
                                          <p:spTgt spid="189">
                                            <p:bg/>
                                          </p:spTgt>
                                        </p:tgtEl>
                                        <p:attrNameLst>
                                          <p:attrName>style.visibility</p:attrName>
                                        </p:attrNameLst>
                                      </p:cBhvr>
                                      <p:to>
                                        <p:strVal val="visible"/>
                                      </p:to>
                                    </p:set>
                                    <p:animEffect filter="wipe(left)" transition="in">
                                      <p:cBhvr>
                                        <p:cTn id="63" dur="1000"/>
                                        <p:tgtEl>
                                          <p:spTgt spid="189">
                                            <p:bg/>
                                          </p:spTgt>
                                        </p:tgtEl>
                                      </p:cBhvr>
                                    </p:animEffect>
                                  </p:childTnLst>
                                </p:cTn>
                              </p:par>
                              <p:par>
                                <p:cTn id="64" presetClass="entr" nodeType="withEffect" presetSubtype="8" presetID="22" grpId="8" fill="hold">
                                  <p:stCondLst>
                                    <p:cond delay="0"/>
                                  </p:stCondLst>
                                  <p:iterate type="el" backwards="0">
                                    <p:tmAbs val="0"/>
                                  </p:iterate>
                                  <p:childTnLst>
                                    <p:set>
                                      <p:cBhvr>
                                        <p:cTn id="65" fill="hold"/>
                                        <p:tgtEl>
                                          <p:spTgt spid="189">
                                            <p:txEl>
                                              <p:pRg st="0" end="0"/>
                                            </p:txEl>
                                          </p:spTgt>
                                        </p:tgtEl>
                                        <p:attrNameLst>
                                          <p:attrName>style.visibility</p:attrName>
                                        </p:attrNameLst>
                                      </p:cBhvr>
                                      <p:to>
                                        <p:strVal val="visible"/>
                                      </p:to>
                                    </p:set>
                                    <p:animEffect filter="wipe(left)" transition="in">
                                      <p:cBhvr>
                                        <p:cTn id="66" dur="1000"/>
                                        <p:tgtEl>
                                          <p:spTgt spid="18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3" grpId="2"/>
      <p:bldP build="p" bldLvl="5" animBg="1" rev="0" advAuto="0" spid="186" grpId="5"/>
      <p:bldP build="p" bldLvl="5" animBg="1" rev="0" advAuto="0" spid="189" grpId="8"/>
      <p:bldP build="p" bldLvl="5" animBg="1" rev="0" advAuto="0" spid="187" grpId="6"/>
      <p:bldP build="p" bldLvl="5" animBg="1" rev="0" advAuto="0" spid="182" grpId="1"/>
      <p:bldP build="p" bldLvl="5" animBg="1" rev="0" advAuto="0" spid="184" grpId="3"/>
      <p:bldP build="p" bldLvl="5" animBg="1" rev="0" advAuto="0" spid="185" grpId="4"/>
      <p:bldP build="p" bldLvl="5" animBg="1" rev="0" advAuto="0" spid="188" grpId="7"/>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