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>
            <a:hlinkClick r:id="" invalidUrl="" action="ppaction://hlinkshowjump?jump=lastslideviewed" tgtFrame="" tooltip="" history="1" highlightClick="0" endSnd="0"/>
          </p:cNvPr>
          <p:cNvGrpSpPr/>
          <p:nvPr/>
        </p:nvGrpSpPr>
        <p:grpSpPr>
          <a:xfrm>
            <a:off x="6349906" y="9449163"/>
            <a:ext cx="357863" cy="279718"/>
            <a:chOff x="0" y="0"/>
            <a:chExt cx="357862" cy="279716"/>
          </a:xfrm>
        </p:grpSpPr>
        <p:sp>
          <p:nvSpPr>
            <p:cNvPr id="124" name="Shape 124"/>
            <p:cNvSpPr/>
            <p:nvPr/>
          </p:nvSpPr>
          <p:spPr>
            <a:xfrm>
              <a:off x="0" y="-1"/>
              <a:ext cx="357863" cy="279718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74038" y="34965"/>
              <a:ext cx="209788" cy="20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3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3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</p:grpSp>
      <p:sp>
        <p:nvSpPr>
          <p:cNvPr id="127" name="Shape 127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>
            <a:off x="6177279" y="9297528"/>
            <a:ext cx="758615" cy="56444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spcBef>
                <a:spcPts val="900"/>
              </a:spcBef>
              <a:defRPr b="1" sz="14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pP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utterstock_563791663.jpg"/>
          <p:cNvPicPr>
            <a:picLocks noChangeAspect="1"/>
          </p:cNvPicPr>
          <p:nvPr/>
        </p:nvPicPr>
        <p:blipFill>
          <a:blip r:embed="rId2">
            <a:alphaModFix amt="51632"/>
            <a:extLst/>
          </a:blip>
          <a:stretch>
            <a:fillRect/>
          </a:stretch>
        </p:blipFill>
        <p:spPr>
          <a:xfrm>
            <a:off x="-742542" y="-23943"/>
            <a:ext cx="14834312" cy="988871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2282748" y="301123"/>
            <a:ext cx="521478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39" name="Shape 139"/>
          <p:cNvSpPr/>
          <p:nvPr/>
        </p:nvSpPr>
        <p:spPr>
          <a:xfrm>
            <a:off x="128069" y="2263490"/>
            <a:ext cx="1132016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 you feel like this class has helped you? How?</a:t>
            </a:r>
          </a:p>
        </p:txBody>
      </p:sp>
      <p:pic>
        <p:nvPicPr>
          <p:cNvPr id="1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lugging_in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375" y="-363885"/>
            <a:ext cx="13237550" cy="10229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the_wall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599" y="-291973"/>
            <a:ext cx="13123998" cy="10141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utterstock_548265751.jpg"/>
          <p:cNvPicPr>
            <a:picLocks noChangeAspect="1"/>
          </p:cNvPicPr>
          <p:nvPr/>
        </p:nvPicPr>
        <p:blipFill>
          <a:blip r:embed="rId2">
            <a:alphaModFix amt="76204"/>
            <a:extLst/>
          </a:blip>
          <a:stretch>
            <a:fillRect/>
          </a:stretch>
        </p:blipFill>
        <p:spPr>
          <a:xfrm>
            <a:off x="-1412133" y="-34932"/>
            <a:ext cx="15414118" cy="982346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3792278" y="343182"/>
            <a:ext cx="542024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164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reality_ride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40" y="-155772"/>
            <a:ext cx="13025480" cy="10065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bels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339" y="-347630"/>
            <a:ext cx="13195478" cy="10196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efense_Mechanisms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886" y="-305442"/>
            <a:ext cx="13122572" cy="10140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Motivation_Formula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038" y="-289169"/>
            <a:ext cx="13186876" cy="10176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limbing_out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396" y="-416286"/>
            <a:ext cx="13265592" cy="10250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jumping_hurdles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13" y="-358395"/>
            <a:ext cx="13187056" cy="10189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desire_time_effort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5" y="-140329"/>
            <a:ext cx="12969130" cy="10034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lift_the_weight_second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278" y="-344712"/>
            <a:ext cx="13115356" cy="10134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