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602568992-small.jpg"/>
          <p:cNvPicPr>
            <a:picLocks noChangeAspect="1"/>
          </p:cNvPicPr>
          <p:nvPr/>
        </p:nvPicPr>
        <p:blipFill>
          <a:blip r:embed="rId2">
            <a:alphaModFix amt="54318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895007" y="343182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692814" y="1818167"/>
            <a:ext cx="1132016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Whats your favorite book genre?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608269205.jpg"/>
          <p:cNvPicPr>
            <a:picLocks noChangeAspect="1"/>
          </p:cNvPicPr>
          <p:nvPr/>
        </p:nvPicPr>
        <p:blipFill>
          <a:blip r:embed="rId2">
            <a:alphaModFix amt="67001"/>
            <a:extLst/>
          </a:blip>
          <a:stretch>
            <a:fillRect/>
          </a:stretch>
        </p:blipFill>
        <p:spPr>
          <a:xfrm>
            <a:off x="-1506315" y="-177130"/>
            <a:ext cx="15374992" cy="10254149"/>
          </a:xfrm>
          <a:prstGeom prst="rect">
            <a:avLst/>
          </a:prstGeom>
          <a:ln w="25400">
            <a:miter lim="400000"/>
          </a:ln>
          <a:effectLst>
            <a:reflection blurRad="0" stA="82330" stPos="0" endA="0" endPos="40000" dist="0" dir="5400000" fadeDir="5400000" sx="100000" sy="-100000" kx="0" ky="0" algn="bl" rotWithShape="0"/>
          </a:effectLst>
        </p:spPr>
      </p:pic>
      <p:sp>
        <p:nvSpPr>
          <p:cNvPr id="143" name="Shape 143"/>
          <p:cNvSpPr/>
          <p:nvPr/>
        </p:nvSpPr>
        <p:spPr>
          <a:xfrm>
            <a:off x="2737409" y="343182"/>
            <a:ext cx="608218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Student Walkthroughs</a:t>
            </a:r>
          </a:p>
        </p:txBody>
      </p:sp>
      <p:pic>
        <p:nvPicPr>
          <p:cNvPr id="14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utterstock_610806791.jpg"/>
          <p:cNvPicPr>
            <a:picLocks noChangeAspect="1"/>
          </p:cNvPicPr>
          <p:nvPr/>
        </p:nvPicPr>
        <p:blipFill>
          <a:blip r:embed="rId2">
            <a:alphaModFix amt="66831"/>
            <a:extLst/>
          </a:blip>
          <a:stretch>
            <a:fillRect/>
          </a:stretch>
        </p:blipFill>
        <p:spPr>
          <a:xfrm>
            <a:off x="-2105068" y="-84071"/>
            <a:ext cx="17214936" cy="1001411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2160806" y="156788"/>
            <a:ext cx="7613441" cy="882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5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</a:t>
            </a:r>
          </a:p>
        </p:txBody>
      </p:sp>
      <p:pic>
        <p:nvPicPr>
          <p:cNvPr id="148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49" name="Shape 149"/>
          <p:cNvSpPr/>
          <p:nvPr/>
        </p:nvSpPr>
        <p:spPr>
          <a:xfrm>
            <a:off x="747780" y="2767042"/>
            <a:ext cx="10528430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was one of your favorite activities from this semester?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utterstock_564362761.jpg"/>
          <p:cNvPicPr>
            <a:picLocks noChangeAspect="1"/>
          </p:cNvPicPr>
          <p:nvPr/>
        </p:nvPicPr>
        <p:blipFill>
          <a:blip r:embed="rId2">
            <a:alphaModFix amt="46153"/>
            <a:extLst/>
          </a:blip>
          <a:stretch>
            <a:fillRect/>
          </a:stretch>
        </p:blipFill>
        <p:spPr>
          <a:xfrm>
            <a:off x="-1729558" y="-366244"/>
            <a:ext cx="15821587" cy="10566082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153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