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6">
            <a:hlinkClick r:id="" invalidUrl="" action="ppaction://hlinkshowjump?jump=lastslideviewed" tgtFrame="" tooltip="" history="1" highlightClick="0" endSnd="0"/>
          </p:cNvPr>
          <p:cNvGrpSpPr/>
          <p:nvPr/>
        </p:nvGrpSpPr>
        <p:grpSpPr>
          <a:xfrm>
            <a:off x="6349906" y="9449163"/>
            <a:ext cx="357863" cy="279718"/>
            <a:chOff x="0" y="0"/>
            <a:chExt cx="357862" cy="279716"/>
          </a:xfrm>
        </p:grpSpPr>
        <p:sp>
          <p:nvSpPr>
            <p:cNvPr id="124" name="Shape 124"/>
            <p:cNvSpPr/>
            <p:nvPr/>
          </p:nvSpPr>
          <p:spPr>
            <a:xfrm>
              <a:off x="0" y="-1"/>
              <a:ext cx="357863" cy="279718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74038" y="34965"/>
              <a:ext cx="209788" cy="20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400"/>
                  </a:moveTo>
                  <a:lnTo>
                    <a:pt x="16200" y="0"/>
                  </a:lnTo>
                  <a:lnTo>
                    <a:pt x="10800" y="5400"/>
                  </a:lnTo>
                  <a:lnTo>
                    <a:pt x="13500" y="5400"/>
                  </a:lnTo>
                  <a:lnTo>
                    <a:pt x="13500" y="13500"/>
                  </a:lnTo>
                  <a:cubicBezTo>
                    <a:pt x="13500" y="14991"/>
                    <a:pt x="12291" y="16200"/>
                    <a:pt x="10800" y="16200"/>
                  </a:cubicBezTo>
                  <a:lnTo>
                    <a:pt x="8100" y="16200"/>
                  </a:lnTo>
                  <a:cubicBezTo>
                    <a:pt x="6609" y="16200"/>
                    <a:pt x="5400" y="14991"/>
                    <a:pt x="5400" y="13500"/>
                  </a:cubicBezTo>
                  <a:lnTo>
                    <a:pt x="5400" y="5400"/>
                  </a:lnTo>
                  <a:lnTo>
                    <a:pt x="0" y="5400"/>
                  </a:lnTo>
                  <a:lnTo>
                    <a:pt x="0" y="13500"/>
                  </a:lnTo>
                  <a:cubicBezTo>
                    <a:pt x="0" y="17973"/>
                    <a:pt x="3626" y="21600"/>
                    <a:pt x="8100" y="21600"/>
                  </a:cubicBezTo>
                  <a:lnTo>
                    <a:pt x="10800" y="21600"/>
                  </a:lnTo>
                  <a:cubicBezTo>
                    <a:pt x="15273" y="21600"/>
                    <a:pt x="18900" y="17974"/>
                    <a:pt x="18900" y="13500"/>
                  </a:cubicBezTo>
                  <a:lnTo>
                    <a:pt x="18900" y="54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</p:grpSp>
      <p:sp>
        <p:nvSpPr>
          <p:cNvPr id="127" name="Shape 127">
            <a:hlinkClick r:id="" invalidUrl="" action="ppaction://hlinkshowjump?jump=lastslideviewed" tgtFrame="" tooltip="" history="1" highlightClick="0" endSnd="0"/>
          </p:cNvPr>
          <p:cNvSpPr/>
          <p:nvPr/>
        </p:nvSpPr>
        <p:spPr>
          <a:xfrm>
            <a:off x="6177279" y="9297528"/>
            <a:ext cx="758615" cy="564446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spcBef>
                <a:spcPts val="900"/>
              </a:spcBef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utterstock_567050233.jpg"/>
          <p:cNvPicPr>
            <a:picLocks noChangeAspect="1"/>
          </p:cNvPicPr>
          <p:nvPr/>
        </p:nvPicPr>
        <p:blipFill>
          <a:blip r:embed="rId2">
            <a:alphaModFix amt="51850"/>
            <a:extLst/>
          </a:blip>
          <a:stretch>
            <a:fillRect/>
          </a:stretch>
        </p:blipFill>
        <p:spPr>
          <a:xfrm>
            <a:off x="-628353" y="-1698050"/>
            <a:ext cx="13835501" cy="1383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3895007" y="343182"/>
            <a:ext cx="521478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Welcome To Class!</a:t>
            </a:r>
          </a:p>
        </p:txBody>
      </p:sp>
      <p:sp>
        <p:nvSpPr>
          <p:cNvPr id="139" name="Shape 139"/>
          <p:cNvSpPr/>
          <p:nvPr/>
        </p:nvSpPr>
        <p:spPr>
          <a:xfrm>
            <a:off x="629314" y="3342167"/>
            <a:ext cx="11320168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Would you rather be Rich with nor friends or for with a group of close friends?</a:t>
            </a:r>
          </a:p>
        </p:txBody>
      </p:sp>
      <p:pic>
        <p:nvPicPr>
          <p:cNvPr id="140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0531126" y="3215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utterstock_558403933.pdf"/>
          <p:cNvPicPr>
            <a:picLocks noChangeAspect="1"/>
          </p:cNvPicPr>
          <p:nvPr/>
        </p:nvPicPr>
        <p:blipFill>
          <a:blip r:embed="rId2">
            <a:alphaModFix amt="27056"/>
            <a:extLst/>
          </a:blip>
          <a:stretch>
            <a:fillRect/>
          </a:stretch>
        </p:blipFill>
        <p:spPr>
          <a:xfrm>
            <a:off x="-462519" y="-1784496"/>
            <a:ext cx="13371038" cy="1332259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1597869" y="343182"/>
            <a:ext cx="9809061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Connections Quiz</a:t>
            </a:r>
          </a:p>
        </p:txBody>
      </p:sp>
      <p:sp>
        <p:nvSpPr>
          <p:cNvPr id="206" name="Shape 206"/>
          <p:cNvSpPr/>
          <p:nvPr/>
        </p:nvSpPr>
        <p:spPr>
          <a:xfrm>
            <a:off x="365724" y="23744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Was it easier to answer the first set of questions or the last set of questions? Why? </a:t>
            </a:r>
          </a:p>
        </p:txBody>
      </p:sp>
      <p:sp>
        <p:nvSpPr>
          <p:cNvPr id="207" name="Shape 207"/>
          <p:cNvSpPr/>
          <p:nvPr/>
        </p:nvSpPr>
        <p:spPr>
          <a:xfrm>
            <a:off x="365724" y="3389296"/>
            <a:ext cx="10187095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Who has more lasting impact on our lives: The people who would be in the first set of questions or the last set of questions? Why?</a:t>
            </a:r>
          </a:p>
        </p:txBody>
      </p:sp>
      <p:sp>
        <p:nvSpPr>
          <p:cNvPr id="208" name="Shape 208"/>
          <p:cNvSpPr/>
          <p:nvPr/>
        </p:nvSpPr>
        <p:spPr>
          <a:xfrm>
            <a:off x="365724" y="4886907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Which of the people for the second set of questions had the biggest impact on your life? Why?</a:t>
            </a:r>
          </a:p>
        </p:txBody>
      </p:sp>
      <p:sp>
        <p:nvSpPr>
          <p:cNvPr id="209" name="Shape 209"/>
          <p:cNvSpPr/>
          <p:nvPr/>
        </p:nvSpPr>
        <p:spPr>
          <a:xfrm>
            <a:off x="365724" y="5952718"/>
            <a:ext cx="11776827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can we find more people like those in the last three questions to help us in life?</a:t>
            </a:r>
          </a:p>
        </p:txBody>
      </p:sp>
      <p:sp>
        <p:nvSpPr>
          <p:cNvPr id="210" name="Shape 210"/>
          <p:cNvSpPr/>
          <p:nvPr/>
        </p:nvSpPr>
        <p:spPr>
          <a:xfrm>
            <a:off x="445091" y="7018529"/>
            <a:ext cx="12394018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can we be this type of person for others?</a:t>
            </a:r>
          </a:p>
        </p:txBody>
      </p:sp>
      <p:sp>
        <p:nvSpPr>
          <p:cNvPr id="211" name="Shape 211"/>
          <p:cNvSpPr/>
          <p:nvPr/>
        </p:nvSpPr>
        <p:spPr>
          <a:xfrm>
            <a:off x="427381" y="7652540"/>
            <a:ext cx="12429438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can plugging in  helps us achieve our goals?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8" grpId="3"/>
      <p:bldP build="p" bldLvl="5" animBg="1" rev="0" advAuto="0" spid="211" grpId="6"/>
      <p:bldP build="p" bldLvl="5" animBg="1" rev="0" advAuto="0" spid="207" grpId="2"/>
      <p:bldP build="p" bldLvl="5" animBg="1" rev="0" advAuto="0" spid="206" grpId="1"/>
      <p:bldP build="p" bldLvl="5" animBg="1" rev="0" advAuto="0" spid="209" grpId="4"/>
      <p:bldP build="p" bldLvl="5" animBg="1" rev="0" advAuto="0" spid="210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utterstock_556932853-small.jpg"/>
          <p:cNvPicPr>
            <a:picLocks noChangeAspect="1"/>
          </p:cNvPicPr>
          <p:nvPr/>
        </p:nvPicPr>
        <p:blipFill>
          <a:blip r:embed="rId2">
            <a:alphaModFix amt="65529"/>
            <a:extLst/>
          </a:blip>
          <a:stretch>
            <a:fillRect/>
          </a:stretch>
        </p:blipFill>
        <p:spPr>
          <a:xfrm>
            <a:off x="-1328475" y="-37158"/>
            <a:ext cx="15077054" cy="10052597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3792278" y="343182"/>
            <a:ext cx="542024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Thanks for Coming!</a:t>
            </a:r>
          </a:p>
        </p:txBody>
      </p:sp>
      <p:pic>
        <p:nvPicPr>
          <p:cNvPr id="215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451555" y="614115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utterstock_463900571-small.jpg"/>
          <p:cNvPicPr>
            <a:picLocks noChangeAspect="1"/>
          </p:cNvPicPr>
          <p:nvPr/>
        </p:nvPicPr>
        <p:blipFill>
          <a:blip r:embed="rId2">
            <a:alphaModFix amt="41887"/>
            <a:extLst/>
          </a:blip>
          <a:stretch>
            <a:fillRect/>
          </a:stretch>
        </p:blipFill>
        <p:spPr>
          <a:xfrm>
            <a:off x="-1197236" y="-297657"/>
            <a:ext cx="15180774" cy="1012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1541501" y="343182"/>
            <a:ext cx="847399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Rabbit, Moose, Walrus</a:t>
            </a:r>
          </a:p>
        </p:txBody>
      </p:sp>
      <p:pic>
        <p:nvPicPr>
          <p:cNvPr id="144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0531126" y="3215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45" name="Shape 145"/>
          <p:cNvSpPr/>
          <p:nvPr/>
        </p:nvSpPr>
        <p:spPr>
          <a:xfrm>
            <a:off x="1065670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Stand up and find a partner.</a:t>
            </a:r>
          </a:p>
        </p:txBody>
      </p:sp>
      <p:sp>
        <p:nvSpPr>
          <p:cNvPr id="146" name="Shape 146"/>
          <p:cNvSpPr/>
          <p:nvPr/>
        </p:nvSpPr>
        <p:spPr>
          <a:xfrm>
            <a:off x="1065670" y="3576794"/>
            <a:ext cx="10654961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Guess what symbol your partner is making and match it.</a:t>
            </a:r>
          </a:p>
        </p:txBody>
      </p:sp>
      <p:sp>
        <p:nvSpPr>
          <p:cNvPr id="147" name="Shape 147"/>
          <p:cNvSpPr/>
          <p:nvPr/>
        </p:nvSpPr>
        <p:spPr>
          <a:xfrm>
            <a:off x="1065670" y="477913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On the count of three turn around and show your partner.</a:t>
            </a:r>
          </a:p>
        </p:txBody>
      </p:sp>
      <p:sp>
        <p:nvSpPr>
          <p:cNvPr id="148" name="Shape 148"/>
          <p:cNvSpPr/>
          <p:nvPr/>
        </p:nvSpPr>
        <p:spPr>
          <a:xfrm>
            <a:off x="1065670" y="587133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If you match your partners symbol you can sit down.</a:t>
            </a:r>
          </a:p>
        </p:txBody>
      </p:sp>
      <p:sp>
        <p:nvSpPr>
          <p:cNvPr id="149" name="Shape 149"/>
          <p:cNvSpPr/>
          <p:nvPr/>
        </p:nvSpPr>
        <p:spPr>
          <a:xfrm>
            <a:off x="1065670" y="705728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Stay standing if you don't match.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3"/>
      <p:bldP build="p" bldLvl="5" animBg="1" rev="0" advAuto="0" spid="145" grpId="1"/>
      <p:bldP build="p" bldLvl="5" animBg="1" rev="0" advAuto="0" spid="149" grpId="5"/>
      <p:bldP build="p" bldLvl="5" animBg="1" rev="0" advAuto="0" spid="146" grpId="2"/>
      <p:bldP build="p" bldLvl="5" animBg="1" rev="0" advAuto="0" spid="148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utterstock_463900571-small.jpg"/>
          <p:cNvPicPr>
            <a:picLocks noChangeAspect="1"/>
          </p:cNvPicPr>
          <p:nvPr/>
        </p:nvPicPr>
        <p:blipFill>
          <a:blip r:embed="rId2">
            <a:alphaModFix amt="41887"/>
            <a:extLst/>
          </a:blip>
          <a:stretch>
            <a:fillRect/>
          </a:stretch>
        </p:blipFill>
        <p:spPr>
          <a:xfrm>
            <a:off x="-1197236" y="-297657"/>
            <a:ext cx="15180774" cy="1012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541501" y="343182"/>
            <a:ext cx="847399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Rabbit, Moose, Walrus</a:t>
            </a:r>
          </a:p>
        </p:txBody>
      </p:sp>
      <p:pic>
        <p:nvPicPr>
          <p:cNvPr id="153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0531126" y="3215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54" name="Shape 154"/>
          <p:cNvSpPr/>
          <p:nvPr/>
        </p:nvSpPr>
        <p:spPr>
          <a:xfrm>
            <a:off x="1065670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many of you matched the first time?</a:t>
            </a:r>
          </a:p>
        </p:txBody>
      </p:sp>
      <p:sp>
        <p:nvSpPr>
          <p:cNvPr id="155" name="Shape 155"/>
          <p:cNvSpPr/>
          <p:nvPr/>
        </p:nvSpPr>
        <p:spPr>
          <a:xfrm>
            <a:off x="1052970" y="3441712"/>
            <a:ext cx="10654961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many of you took several tries to  match?</a:t>
            </a:r>
          </a:p>
        </p:txBody>
      </p:sp>
      <p:sp>
        <p:nvSpPr>
          <p:cNvPr id="156" name="Shape 156"/>
          <p:cNvSpPr/>
          <p:nvPr/>
        </p:nvSpPr>
        <p:spPr>
          <a:xfrm>
            <a:off x="1065670" y="4508974"/>
            <a:ext cx="10187095" cy="993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is it important to connect with people in our own lives?</a:t>
            </a:r>
          </a:p>
        </p:txBody>
      </p:sp>
      <p:sp>
        <p:nvSpPr>
          <p:cNvPr id="157" name="Shape 157"/>
          <p:cNvSpPr/>
          <p:nvPr/>
        </p:nvSpPr>
        <p:spPr>
          <a:xfrm>
            <a:off x="1065670" y="600803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can these connections help us save our own problems.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3"/>
      <p:bldP build="p" bldLvl="5" animBg="1" rev="0" advAuto="0" spid="155" grpId="2"/>
      <p:bldP build="p" bldLvl="5" animBg="1" rev="0" advAuto="0" spid="154" grpId="1"/>
      <p:bldP build="p" bldLvl="5" animBg="1" rev="0" advAuto="0" spid="15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lugging_in_new_tex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8283" y="-288689"/>
            <a:ext cx="13121366" cy="10139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utterstock_549395002.jpg"/>
          <p:cNvPicPr>
            <a:picLocks noChangeAspect="1"/>
          </p:cNvPicPr>
          <p:nvPr/>
        </p:nvPicPr>
        <p:blipFill>
          <a:blip r:embed="rId2">
            <a:alphaModFix amt="22973"/>
            <a:extLst/>
          </a:blip>
          <a:stretch>
            <a:fillRect/>
          </a:stretch>
        </p:blipFill>
        <p:spPr>
          <a:xfrm>
            <a:off x="-279602" y="-3474648"/>
            <a:ext cx="14402516" cy="1440251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-205444" y="178534"/>
            <a:ext cx="12889927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Journal Activity</a:t>
            </a:r>
          </a:p>
        </p:txBody>
      </p:sp>
      <p:sp>
        <p:nvSpPr>
          <p:cNvPr id="163" name="Shape 163"/>
          <p:cNvSpPr/>
          <p:nvPr/>
        </p:nvSpPr>
        <p:spPr>
          <a:xfrm>
            <a:off x="1408853" y="2411041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Identify a list of people that you want connect with for help in accomplishing your goals.</a:t>
            </a:r>
          </a:p>
        </p:txBody>
      </p:sp>
      <p:sp>
        <p:nvSpPr>
          <p:cNvPr id="164" name="Shape 164"/>
          <p:cNvSpPr/>
          <p:nvPr/>
        </p:nvSpPr>
        <p:spPr>
          <a:xfrm>
            <a:off x="1421553" y="3715216"/>
            <a:ext cx="1094497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have them help you develop a game plan.</a:t>
            </a:r>
          </a:p>
        </p:txBody>
      </p:sp>
      <p:pic>
        <p:nvPicPr>
          <p:cNvPr id="165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0903655" y="255795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2"/>
      <p:bldP build="p" bldLvl="5" animBg="1" rev="0" advAuto="0" spid="1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utterstock_461211730-small.jpg"/>
          <p:cNvPicPr>
            <a:picLocks noChangeAspect="1"/>
          </p:cNvPicPr>
          <p:nvPr/>
        </p:nvPicPr>
        <p:blipFill>
          <a:blip r:embed="rId2">
            <a:alphaModFix amt="56561"/>
            <a:extLst/>
          </a:blip>
          <a:stretch>
            <a:fillRect/>
          </a:stretch>
        </p:blipFill>
        <p:spPr>
          <a:xfrm>
            <a:off x="-1294335" y="-296913"/>
            <a:ext cx="15593470" cy="1034742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-205444" y="178534"/>
            <a:ext cx="12889927" cy="138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Activity:Two Heads are Better Than One</a:t>
            </a:r>
          </a:p>
        </p:txBody>
      </p:sp>
      <p:sp>
        <p:nvSpPr>
          <p:cNvPr id="169" name="Shape 169"/>
          <p:cNvSpPr/>
          <p:nvPr/>
        </p:nvSpPr>
        <p:spPr>
          <a:xfrm>
            <a:off x="1408853" y="2068141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 will have 30 seconds to study a list of words.</a:t>
            </a:r>
          </a:p>
        </p:txBody>
      </p:sp>
      <p:sp>
        <p:nvSpPr>
          <p:cNvPr id="170" name="Shape 170"/>
          <p:cNvSpPr/>
          <p:nvPr/>
        </p:nvSpPr>
        <p:spPr>
          <a:xfrm>
            <a:off x="1396153" y="2750016"/>
            <a:ext cx="1094497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 are not allowed to write during the time you see the words.</a:t>
            </a:r>
          </a:p>
        </p:txBody>
      </p:sp>
      <p:sp>
        <p:nvSpPr>
          <p:cNvPr id="171" name="Shape 171"/>
          <p:cNvSpPr/>
          <p:nvPr/>
        </p:nvSpPr>
        <p:spPr>
          <a:xfrm>
            <a:off x="1408853" y="3431891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After the 30 seconds is over, write as many of the words as you can remember. </a:t>
            </a:r>
          </a:p>
        </p:txBody>
      </p:sp>
      <p:sp>
        <p:nvSpPr>
          <p:cNvPr id="172" name="Shape 172"/>
          <p:cNvSpPr/>
          <p:nvPr/>
        </p:nvSpPr>
        <p:spPr>
          <a:xfrm>
            <a:off x="1408853" y="4501579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Count how many of the words you remembered that were one the list.</a:t>
            </a:r>
          </a:p>
        </p:txBody>
      </p:sp>
      <p:sp>
        <p:nvSpPr>
          <p:cNvPr id="173" name="Shape 173"/>
          <p:cNvSpPr/>
          <p:nvPr/>
        </p:nvSpPr>
        <p:spPr>
          <a:xfrm>
            <a:off x="1408853" y="6513029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Now you can work in a group of 4 doing the same thing.</a:t>
            </a:r>
          </a:p>
        </p:txBody>
      </p:sp>
      <p:sp>
        <p:nvSpPr>
          <p:cNvPr id="174" name="Shape 174"/>
          <p:cNvSpPr/>
          <p:nvPr/>
        </p:nvSpPr>
        <p:spPr>
          <a:xfrm>
            <a:off x="1408853" y="5507304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Now you will have a partner and do the same thing working together.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  <p:bldP build="p" bldLvl="5" animBg="1" rev="0" advAuto="0" spid="172" grpId="4"/>
      <p:bldP build="p" bldLvl="5" animBg="1" rev="0" advAuto="0" spid="174" grpId="5"/>
      <p:bldP build="p" bldLvl="5" animBg="1" rev="0" advAuto="0" spid="173" grpId="6"/>
      <p:bldP build="p" bldLvl="5" animBg="1" rev="0" advAuto="0" spid="170" grpId="2"/>
      <p:bldP build="p" bldLvl="5" animBg="1" rev="0" advAuto="0" spid="17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utterstock_461211730-small.jpg"/>
          <p:cNvPicPr>
            <a:picLocks noChangeAspect="1"/>
          </p:cNvPicPr>
          <p:nvPr/>
        </p:nvPicPr>
        <p:blipFill>
          <a:blip r:embed="rId2">
            <a:alphaModFix amt="56561"/>
            <a:extLst/>
          </a:blip>
          <a:stretch>
            <a:fillRect/>
          </a:stretch>
        </p:blipFill>
        <p:spPr>
          <a:xfrm>
            <a:off x="-1294335" y="-296913"/>
            <a:ext cx="15593470" cy="1034742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-205444" y="178534"/>
            <a:ext cx="12889927" cy="138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Activity:Two Heads are Better Than One</a:t>
            </a:r>
          </a:p>
        </p:txBody>
      </p:sp>
      <p:sp>
        <p:nvSpPr>
          <p:cNvPr id="178" name="Shape 178"/>
          <p:cNvSpPr/>
          <p:nvPr/>
        </p:nvSpPr>
        <p:spPr>
          <a:xfrm>
            <a:off x="1408853" y="2068141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techniques did you use to remember when you worked alone/ With a partner? With a group?</a:t>
            </a:r>
          </a:p>
        </p:txBody>
      </p:sp>
      <p:sp>
        <p:nvSpPr>
          <p:cNvPr id="179" name="Shape 179"/>
          <p:cNvSpPr/>
          <p:nvPr/>
        </p:nvSpPr>
        <p:spPr>
          <a:xfrm>
            <a:off x="1421553" y="3282810"/>
            <a:ext cx="1094497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In which setting were you most successful?</a:t>
            </a:r>
          </a:p>
        </p:txBody>
      </p:sp>
      <p:sp>
        <p:nvSpPr>
          <p:cNvPr id="180" name="Shape 180"/>
          <p:cNvSpPr/>
          <p:nvPr/>
        </p:nvSpPr>
        <p:spPr>
          <a:xfrm>
            <a:off x="1408853" y="4065679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does this activity show that working together helps increase our abilities?</a:t>
            </a:r>
          </a:p>
        </p:txBody>
      </p:sp>
      <p:sp>
        <p:nvSpPr>
          <p:cNvPr id="181" name="Shape 181"/>
          <p:cNvSpPr/>
          <p:nvPr/>
        </p:nvSpPr>
        <p:spPr>
          <a:xfrm>
            <a:off x="1408853" y="5280347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does working together improve our results?</a:t>
            </a:r>
          </a:p>
        </p:txBody>
      </p:sp>
      <p:sp>
        <p:nvSpPr>
          <p:cNvPr id="182" name="Shape 182"/>
          <p:cNvSpPr/>
          <p:nvPr/>
        </p:nvSpPr>
        <p:spPr>
          <a:xfrm>
            <a:off x="1408853" y="6063216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can we do if we want to complete a job faster or better?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2"/>
      <p:bldP build="p" bldLvl="5" animBg="1" rev="0" advAuto="0" spid="181" grpId="4"/>
      <p:bldP build="p" bldLvl="5" animBg="1" rev="0" advAuto="0" spid="180" grpId="3"/>
      <p:bldP build="p" bldLvl="5" animBg="1" rev="0" advAuto="0" spid="182" grpId="5"/>
      <p:bldP build="p" bldLvl="5" animBg="1" rev="0" advAuto="0" spid="17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utterstock_558403933.pdf"/>
          <p:cNvPicPr>
            <a:picLocks noChangeAspect="1"/>
          </p:cNvPicPr>
          <p:nvPr/>
        </p:nvPicPr>
        <p:blipFill>
          <a:blip r:embed="rId2">
            <a:alphaModFix amt="27056"/>
            <a:extLst/>
          </a:blip>
          <a:stretch>
            <a:fillRect/>
          </a:stretch>
        </p:blipFill>
        <p:spPr>
          <a:xfrm>
            <a:off x="-462519" y="-1784496"/>
            <a:ext cx="13371038" cy="1332259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1597869" y="343182"/>
            <a:ext cx="9809061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Connections Quiz</a:t>
            </a:r>
          </a:p>
        </p:txBody>
      </p:sp>
      <p:sp>
        <p:nvSpPr>
          <p:cNvPr id="186" name="Shape 186"/>
          <p:cNvSpPr/>
          <p:nvPr/>
        </p:nvSpPr>
        <p:spPr>
          <a:xfrm>
            <a:off x="365724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For this quiz number your papers from one to six</a:t>
            </a:r>
          </a:p>
        </p:txBody>
      </p:sp>
      <p:sp>
        <p:nvSpPr>
          <p:cNvPr id="187" name="Shape 187"/>
          <p:cNvSpPr/>
          <p:nvPr/>
        </p:nvSpPr>
        <p:spPr>
          <a:xfrm>
            <a:off x="365724" y="304362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1. Name the three wealthiest people in the world.</a:t>
            </a:r>
          </a:p>
        </p:txBody>
      </p:sp>
      <p:sp>
        <p:nvSpPr>
          <p:cNvPr id="188" name="Shape 188"/>
          <p:cNvSpPr/>
          <p:nvPr/>
        </p:nvSpPr>
        <p:spPr>
          <a:xfrm>
            <a:off x="365724" y="370096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2. Name the last three Heisman trophy winners.</a:t>
            </a:r>
          </a:p>
        </p:txBody>
      </p:sp>
      <p:sp>
        <p:nvSpPr>
          <p:cNvPr id="189" name="Shape 189"/>
          <p:cNvSpPr/>
          <p:nvPr/>
        </p:nvSpPr>
        <p:spPr>
          <a:xfrm>
            <a:off x="378424" y="4358306"/>
            <a:ext cx="1046793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3. Name the last three winners of the Miss America contest.</a:t>
            </a:r>
          </a:p>
        </p:txBody>
      </p:sp>
      <p:sp>
        <p:nvSpPr>
          <p:cNvPr id="190" name="Shape 190"/>
          <p:cNvSpPr/>
          <p:nvPr/>
        </p:nvSpPr>
        <p:spPr>
          <a:xfrm>
            <a:off x="396134" y="5003812"/>
            <a:ext cx="11118313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4. Name three people who have won the Nobel or Pulitzer Prize.</a:t>
            </a:r>
          </a:p>
        </p:txBody>
      </p:sp>
      <p:sp>
        <p:nvSpPr>
          <p:cNvPr id="191" name="Shape 191"/>
          <p:cNvSpPr/>
          <p:nvPr/>
        </p:nvSpPr>
        <p:spPr>
          <a:xfrm>
            <a:off x="391124" y="5649319"/>
            <a:ext cx="12429439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5. Name the last three Academy Award winners for best actor and actress.</a:t>
            </a:r>
          </a:p>
        </p:txBody>
      </p:sp>
      <p:sp>
        <p:nvSpPr>
          <p:cNvPr id="192" name="Shape 192"/>
          <p:cNvSpPr/>
          <p:nvPr/>
        </p:nvSpPr>
        <p:spPr>
          <a:xfrm>
            <a:off x="378424" y="6726625"/>
            <a:ext cx="1046793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6. Name the last five World Series winners.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  <p:bldP build="p" bldLvl="5" animBg="1" rev="0" advAuto="0" spid="192" grpId="7"/>
      <p:bldP build="p" bldLvl="5" animBg="1" rev="0" advAuto="0" spid="188" grpId="3"/>
      <p:bldP build="p" bldLvl="5" animBg="1" rev="0" advAuto="0" spid="190" grpId="5"/>
      <p:bldP build="p" bldLvl="5" animBg="1" rev="0" advAuto="0" spid="187" grpId="2"/>
      <p:bldP build="p" bldLvl="5" animBg="1" rev="0" advAuto="0" spid="191" grpId="6"/>
      <p:bldP build="p" bldLvl="5" animBg="1" rev="0" advAuto="0" spid="189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utterstock_558403933.pdf"/>
          <p:cNvPicPr>
            <a:picLocks noChangeAspect="1"/>
          </p:cNvPicPr>
          <p:nvPr/>
        </p:nvPicPr>
        <p:blipFill>
          <a:blip r:embed="rId2">
            <a:alphaModFix amt="27056"/>
            <a:extLst/>
          </a:blip>
          <a:stretch>
            <a:fillRect/>
          </a:stretch>
        </p:blipFill>
        <p:spPr>
          <a:xfrm>
            <a:off x="-462519" y="-1784496"/>
            <a:ext cx="13371038" cy="1332259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597869" y="343182"/>
            <a:ext cx="9809061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Connections Quiz</a:t>
            </a:r>
          </a:p>
        </p:txBody>
      </p:sp>
      <p:sp>
        <p:nvSpPr>
          <p:cNvPr id="196" name="Shape 196"/>
          <p:cNvSpPr/>
          <p:nvPr/>
        </p:nvSpPr>
        <p:spPr>
          <a:xfrm>
            <a:off x="365724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For this quiz number your papers from one to six</a:t>
            </a:r>
          </a:p>
        </p:txBody>
      </p:sp>
      <p:sp>
        <p:nvSpPr>
          <p:cNvPr id="197" name="Shape 197"/>
          <p:cNvSpPr/>
          <p:nvPr/>
        </p:nvSpPr>
        <p:spPr>
          <a:xfrm>
            <a:off x="365724" y="2982897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1. List three teachers, counselors, or school officials who have helped you in school.</a:t>
            </a:r>
          </a:p>
        </p:txBody>
      </p:sp>
      <p:sp>
        <p:nvSpPr>
          <p:cNvPr id="198" name="Shape 198"/>
          <p:cNvSpPr/>
          <p:nvPr/>
        </p:nvSpPr>
        <p:spPr>
          <a:xfrm>
            <a:off x="365724" y="4023143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2. Name three true friends who you can count on.</a:t>
            </a:r>
          </a:p>
        </p:txBody>
      </p:sp>
      <p:sp>
        <p:nvSpPr>
          <p:cNvPr id="199" name="Shape 199"/>
          <p:cNvSpPr/>
          <p:nvPr/>
        </p:nvSpPr>
        <p:spPr>
          <a:xfrm>
            <a:off x="340324" y="4682554"/>
            <a:ext cx="1177682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3. Name three people who have taught you something worthwhile.</a:t>
            </a:r>
          </a:p>
        </p:txBody>
      </p:sp>
      <p:sp>
        <p:nvSpPr>
          <p:cNvPr id="200" name="Shape 200"/>
          <p:cNvSpPr/>
          <p:nvPr/>
        </p:nvSpPr>
        <p:spPr>
          <a:xfrm>
            <a:off x="419691" y="5341965"/>
            <a:ext cx="12394018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4. Name three people who have made you feel appreciated and special.</a:t>
            </a:r>
          </a:p>
        </p:txBody>
      </p:sp>
      <p:sp>
        <p:nvSpPr>
          <p:cNvPr id="201" name="Shape 201"/>
          <p:cNvSpPr/>
          <p:nvPr/>
        </p:nvSpPr>
        <p:spPr>
          <a:xfrm>
            <a:off x="401981" y="5950411"/>
            <a:ext cx="12429438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5. Who are three people you enjoy spending time with?</a:t>
            </a:r>
          </a:p>
        </p:txBody>
      </p:sp>
      <p:sp>
        <p:nvSpPr>
          <p:cNvPr id="202" name="Shape 202"/>
          <p:cNvSpPr/>
          <p:nvPr/>
        </p:nvSpPr>
        <p:spPr>
          <a:xfrm>
            <a:off x="378424" y="6593016"/>
            <a:ext cx="1046793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6. List three people who really care about you.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2"/>
      <p:bldP build="p" bldLvl="5" animBg="1" rev="0" advAuto="0" spid="200" grpId="5"/>
      <p:bldP build="p" bldLvl="5" animBg="1" rev="0" advAuto="0" spid="196" grpId="1"/>
      <p:bldP build="p" bldLvl="5" animBg="1" rev="0" advAuto="0" spid="201" grpId="6"/>
      <p:bldP build="p" bldLvl="5" animBg="1" rev="0" advAuto="0" spid="198" grpId="3"/>
      <p:bldP build="p" bldLvl="5" animBg="1" rev="0" advAuto="0" spid="202" grpId="7"/>
      <p:bldP build="p" bldLvl="5" animBg="1" rev="0" advAuto="0" spid="199" grpId="4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