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6">
            <a:hlinkClick r:id="" invalidUrl="" action="ppaction://hlinkshowjump?jump=lastslideviewed" tgtFrame="" tooltip="" history="1" highlightClick="0" endSnd="0"/>
          </p:cNvPr>
          <p:cNvGrpSpPr/>
          <p:nvPr/>
        </p:nvGrpSpPr>
        <p:grpSpPr>
          <a:xfrm>
            <a:off x="6349906" y="9449163"/>
            <a:ext cx="357863" cy="279718"/>
            <a:chOff x="0" y="0"/>
            <a:chExt cx="357862" cy="279716"/>
          </a:xfrm>
        </p:grpSpPr>
        <p:sp>
          <p:nvSpPr>
            <p:cNvPr id="124" name="Shape 124"/>
            <p:cNvSpPr/>
            <p:nvPr/>
          </p:nvSpPr>
          <p:spPr>
            <a:xfrm>
              <a:off x="0" y="-1"/>
              <a:ext cx="357863" cy="279718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74038" y="34965"/>
              <a:ext cx="209788" cy="20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400"/>
                  </a:moveTo>
                  <a:lnTo>
                    <a:pt x="16200" y="0"/>
                  </a:lnTo>
                  <a:lnTo>
                    <a:pt x="10800" y="5400"/>
                  </a:lnTo>
                  <a:lnTo>
                    <a:pt x="13500" y="5400"/>
                  </a:lnTo>
                  <a:lnTo>
                    <a:pt x="13500" y="13500"/>
                  </a:lnTo>
                  <a:cubicBezTo>
                    <a:pt x="13500" y="14991"/>
                    <a:pt x="12291" y="16200"/>
                    <a:pt x="10800" y="16200"/>
                  </a:cubicBezTo>
                  <a:lnTo>
                    <a:pt x="8100" y="16200"/>
                  </a:lnTo>
                  <a:cubicBezTo>
                    <a:pt x="6609" y="16200"/>
                    <a:pt x="5400" y="14991"/>
                    <a:pt x="5400" y="13500"/>
                  </a:cubicBezTo>
                  <a:lnTo>
                    <a:pt x="5400" y="5400"/>
                  </a:lnTo>
                  <a:lnTo>
                    <a:pt x="0" y="5400"/>
                  </a:lnTo>
                  <a:lnTo>
                    <a:pt x="0" y="13500"/>
                  </a:lnTo>
                  <a:cubicBezTo>
                    <a:pt x="0" y="17973"/>
                    <a:pt x="3626" y="21600"/>
                    <a:pt x="8100" y="21600"/>
                  </a:cubicBezTo>
                  <a:lnTo>
                    <a:pt x="10800" y="21600"/>
                  </a:lnTo>
                  <a:cubicBezTo>
                    <a:pt x="15273" y="21600"/>
                    <a:pt x="18900" y="17974"/>
                    <a:pt x="18900" y="13500"/>
                  </a:cubicBezTo>
                  <a:lnTo>
                    <a:pt x="18900" y="54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</p:grpSp>
      <p:sp>
        <p:nvSpPr>
          <p:cNvPr id="127" name="Shape 127">
            <a:hlinkClick r:id="" invalidUrl="" action="ppaction://hlinkshowjump?jump=lastslideviewed" tgtFrame="" tooltip="" history="1" highlightClick="0" endSnd="0"/>
          </p:cNvPr>
          <p:cNvSpPr/>
          <p:nvPr/>
        </p:nvSpPr>
        <p:spPr>
          <a:xfrm>
            <a:off x="6177279" y="9297528"/>
            <a:ext cx="758615" cy="564446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spcBef>
                <a:spcPts val="900"/>
              </a:spcBef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utterstock_522111001-small.jpg"/>
          <p:cNvPicPr>
            <a:picLocks noChangeAspect="1"/>
          </p:cNvPicPr>
          <p:nvPr/>
        </p:nvPicPr>
        <p:blipFill>
          <a:blip r:embed="rId2">
            <a:alphaModFix amt="62209"/>
            <a:extLst/>
          </a:blip>
          <a:stretch>
            <a:fillRect/>
          </a:stretch>
        </p:blipFill>
        <p:spPr>
          <a:xfrm>
            <a:off x="-1224231" y="-189484"/>
            <a:ext cx="15230456" cy="1013256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3895007" y="343182"/>
            <a:ext cx="521478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Welcome To Class!</a:t>
            </a:r>
          </a:p>
        </p:txBody>
      </p:sp>
      <p:sp>
        <p:nvSpPr>
          <p:cNvPr id="139" name="Shape 139"/>
          <p:cNvSpPr/>
          <p:nvPr/>
        </p:nvSpPr>
        <p:spPr>
          <a:xfrm>
            <a:off x="730914" y="2389667"/>
            <a:ext cx="11320168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 What is your favorite thing we have talked about so far in class?</a:t>
            </a:r>
          </a:p>
        </p:txBody>
      </p:sp>
      <p:pic>
        <p:nvPicPr>
          <p:cNvPr id="140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0531126" y="3215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4"/>
          <p:cNvGrpSpPr/>
          <p:nvPr/>
        </p:nvGrpSpPr>
        <p:grpSpPr>
          <a:xfrm>
            <a:off x="429158" y="325119"/>
            <a:ext cx="12159489" cy="9103361"/>
            <a:chOff x="0" y="0"/>
            <a:chExt cx="12159488" cy="9103359"/>
          </a:xfrm>
        </p:grpSpPr>
        <p:pic>
          <p:nvPicPr>
            <p:cNvPr id="142" name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548" t="6173" r="4864" b="5746"/>
            <a:stretch>
              <a:fillRect/>
            </a:stretch>
          </p:blipFill>
          <p:spPr>
            <a:xfrm>
              <a:off x="-1" y="-1"/>
              <a:ext cx="12159490" cy="9103361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406400" dist="190500" dir="2700000">
                <a:srgbClr val="333333">
                  <a:alpha val="64999"/>
                </a:srgbClr>
              </a:outerShdw>
            </a:effectLst>
          </p:spPr>
        </p:pic>
        <p:sp>
          <p:nvSpPr>
            <p:cNvPr id="143" name="Shape 143"/>
            <p:cNvSpPr/>
            <p:nvPr/>
          </p:nvSpPr>
          <p:spPr>
            <a:xfrm>
              <a:off x="50358" y="8868243"/>
              <a:ext cx="1083734" cy="2022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</p:grpSp>
      <p:sp>
        <p:nvSpPr>
          <p:cNvPr id="145" name="Shape 145"/>
          <p:cNvSpPr/>
          <p:nvPr/>
        </p:nvSpPr>
        <p:spPr>
          <a:xfrm>
            <a:off x="452101" y="258915"/>
            <a:ext cx="739699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1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Start:</a:t>
            </a:r>
          </a:p>
        </p:txBody>
      </p:sp>
      <p:sp>
        <p:nvSpPr>
          <p:cNvPr id="146" name="Shape 146"/>
          <p:cNvSpPr/>
          <p:nvPr/>
        </p:nvSpPr>
        <p:spPr>
          <a:xfrm>
            <a:off x="11543402" y="8745399"/>
            <a:ext cx="815824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1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Finish</a:t>
            </a:r>
          </a:p>
        </p:txBody>
      </p:sp>
      <p:sp>
        <p:nvSpPr>
          <p:cNvPr id="147" name="Shape 147"/>
          <p:cNvSpPr/>
          <p:nvPr/>
        </p:nvSpPr>
        <p:spPr>
          <a:xfrm>
            <a:off x="1260169" y="711705"/>
            <a:ext cx="3338400" cy="2968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538" fill="norm" stroke="1" extrusionOk="0">
                <a:moveTo>
                  <a:pt x="0" y="0"/>
                </a:moveTo>
                <a:cubicBezTo>
                  <a:pt x="81" y="655"/>
                  <a:pt x="-15" y="956"/>
                  <a:pt x="485" y="1307"/>
                </a:cubicBezTo>
                <a:cubicBezTo>
                  <a:pt x="664" y="1678"/>
                  <a:pt x="810" y="1727"/>
                  <a:pt x="1068" y="2212"/>
                </a:cubicBezTo>
                <a:cubicBezTo>
                  <a:pt x="1327" y="2699"/>
                  <a:pt x="1861" y="3502"/>
                  <a:pt x="2040" y="4224"/>
                </a:cubicBezTo>
                <a:cubicBezTo>
                  <a:pt x="2104" y="4995"/>
                  <a:pt x="1889" y="6338"/>
                  <a:pt x="2019" y="7092"/>
                </a:cubicBezTo>
                <a:cubicBezTo>
                  <a:pt x="2036" y="7194"/>
                  <a:pt x="2914" y="7321"/>
                  <a:pt x="3179" y="7161"/>
                </a:cubicBezTo>
                <a:cubicBezTo>
                  <a:pt x="3442" y="7002"/>
                  <a:pt x="3382" y="6425"/>
                  <a:pt x="3591" y="6136"/>
                </a:cubicBezTo>
                <a:cubicBezTo>
                  <a:pt x="3790" y="5899"/>
                  <a:pt x="4093" y="5966"/>
                  <a:pt x="4365" y="5731"/>
                </a:cubicBezTo>
                <a:cubicBezTo>
                  <a:pt x="4788" y="5412"/>
                  <a:pt x="5012" y="5212"/>
                  <a:pt x="5239" y="4725"/>
                </a:cubicBezTo>
                <a:cubicBezTo>
                  <a:pt x="5692" y="5430"/>
                  <a:pt x="5431" y="5718"/>
                  <a:pt x="5920" y="6052"/>
                </a:cubicBezTo>
                <a:cubicBezTo>
                  <a:pt x="6354" y="6102"/>
                  <a:pt x="7061" y="5841"/>
                  <a:pt x="7480" y="5585"/>
                </a:cubicBezTo>
                <a:cubicBezTo>
                  <a:pt x="7659" y="5402"/>
                  <a:pt x="8279" y="4725"/>
                  <a:pt x="8441" y="4523"/>
                </a:cubicBezTo>
                <a:cubicBezTo>
                  <a:pt x="8730" y="4163"/>
                  <a:pt x="9039" y="3584"/>
                  <a:pt x="9215" y="3418"/>
                </a:cubicBezTo>
                <a:cubicBezTo>
                  <a:pt x="9313" y="3384"/>
                  <a:pt x="9751" y="4008"/>
                  <a:pt x="9768" y="4112"/>
                </a:cubicBezTo>
                <a:cubicBezTo>
                  <a:pt x="9638" y="4579"/>
                  <a:pt x="8807" y="5798"/>
                  <a:pt x="8441" y="6235"/>
                </a:cubicBezTo>
                <a:cubicBezTo>
                  <a:pt x="8196" y="6618"/>
                  <a:pt x="7969" y="6931"/>
                  <a:pt x="7567" y="7066"/>
                </a:cubicBezTo>
                <a:cubicBezTo>
                  <a:pt x="7129" y="7519"/>
                  <a:pt x="7322" y="7928"/>
                  <a:pt x="7497" y="8497"/>
                </a:cubicBezTo>
                <a:cubicBezTo>
                  <a:pt x="7743" y="8615"/>
                  <a:pt x="8760" y="7734"/>
                  <a:pt x="9044" y="7614"/>
                </a:cubicBezTo>
                <a:cubicBezTo>
                  <a:pt x="9328" y="7491"/>
                  <a:pt x="9016" y="7956"/>
                  <a:pt x="9204" y="7766"/>
                </a:cubicBezTo>
                <a:cubicBezTo>
                  <a:pt x="9448" y="7396"/>
                  <a:pt x="9764" y="7084"/>
                  <a:pt x="10183" y="6933"/>
                </a:cubicBezTo>
                <a:cubicBezTo>
                  <a:pt x="10832" y="7385"/>
                  <a:pt x="11078" y="7995"/>
                  <a:pt x="10655" y="8647"/>
                </a:cubicBezTo>
                <a:cubicBezTo>
                  <a:pt x="10693" y="9100"/>
                  <a:pt x="9997" y="9326"/>
                  <a:pt x="9967" y="9645"/>
                </a:cubicBezTo>
                <a:cubicBezTo>
                  <a:pt x="9937" y="9961"/>
                  <a:pt x="10095" y="10801"/>
                  <a:pt x="10187" y="10887"/>
                </a:cubicBezTo>
                <a:cubicBezTo>
                  <a:pt x="10450" y="10922"/>
                  <a:pt x="11097" y="10383"/>
                  <a:pt x="11368" y="10411"/>
                </a:cubicBezTo>
                <a:cubicBezTo>
                  <a:pt x="11932" y="10614"/>
                  <a:pt x="11949" y="10456"/>
                  <a:pt x="11834" y="11062"/>
                </a:cubicBezTo>
                <a:cubicBezTo>
                  <a:pt x="11785" y="11331"/>
                  <a:pt x="11496" y="12948"/>
                  <a:pt x="11496" y="12948"/>
                </a:cubicBezTo>
                <a:cubicBezTo>
                  <a:pt x="11447" y="13364"/>
                  <a:pt x="11257" y="13343"/>
                  <a:pt x="10962" y="13573"/>
                </a:cubicBezTo>
                <a:cubicBezTo>
                  <a:pt x="10665" y="13806"/>
                  <a:pt x="10076" y="14266"/>
                  <a:pt x="9721" y="14333"/>
                </a:cubicBezTo>
                <a:cubicBezTo>
                  <a:pt x="9510" y="14887"/>
                  <a:pt x="10415" y="15328"/>
                  <a:pt x="10249" y="16007"/>
                </a:cubicBezTo>
                <a:cubicBezTo>
                  <a:pt x="10165" y="16545"/>
                  <a:pt x="9413" y="16649"/>
                  <a:pt x="9159" y="17047"/>
                </a:cubicBezTo>
                <a:cubicBezTo>
                  <a:pt x="8905" y="17445"/>
                  <a:pt x="9535" y="17704"/>
                  <a:pt x="9539" y="18107"/>
                </a:cubicBezTo>
                <a:cubicBezTo>
                  <a:pt x="9544" y="18512"/>
                  <a:pt x="8238" y="19317"/>
                  <a:pt x="8234" y="19700"/>
                </a:cubicBezTo>
                <a:cubicBezTo>
                  <a:pt x="8230" y="20084"/>
                  <a:pt x="8649" y="21255"/>
                  <a:pt x="8813" y="21428"/>
                </a:cubicBezTo>
                <a:cubicBezTo>
                  <a:pt x="9039" y="21578"/>
                  <a:pt x="10268" y="21600"/>
                  <a:pt x="10556" y="21333"/>
                </a:cubicBezTo>
                <a:cubicBezTo>
                  <a:pt x="10738" y="21180"/>
                  <a:pt x="9695" y="20426"/>
                  <a:pt x="9824" y="20075"/>
                </a:cubicBezTo>
                <a:cubicBezTo>
                  <a:pt x="9952" y="19724"/>
                  <a:pt x="11232" y="19631"/>
                  <a:pt x="11326" y="19229"/>
                </a:cubicBezTo>
                <a:cubicBezTo>
                  <a:pt x="11358" y="19127"/>
                  <a:pt x="12894" y="18994"/>
                  <a:pt x="13159" y="18796"/>
                </a:cubicBezTo>
                <a:cubicBezTo>
                  <a:pt x="13424" y="18596"/>
                  <a:pt x="13086" y="18201"/>
                  <a:pt x="12915" y="18029"/>
                </a:cubicBezTo>
                <a:cubicBezTo>
                  <a:pt x="12742" y="17857"/>
                  <a:pt x="12159" y="17936"/>
                  <a:pt x="12120" y="17760"/>
                </a:cubicBezTo>
                <a:cubicBezTo>
                  <a:pt x="12080" y="17585"/>
                  <a:pt x="12146" y="17243"/>
                  <a:pt x="12195" y="17015"/>
                </a:cubicBezTo>
                <a:cubicBezTo>
                  <a:pt x="12244" y="16784"/>
                  <a:pt x="12443" y="16773"/>
                  <a:pt x="12415" y="16390"/>
                </a:cubicBezTo>
                <a:cubicBezTo>
                  <a:pt x="12270" y="15804"/>
                  <a:pt x="12075" y="15875"/>
                  <a:pt x="12255" y="15305"/>
                </a:cubicBezTo>
                <a:cubicBezTo>
                  <a:pt x="12110" y="14432"/>
                  <a:pt x="12191" y="12742"/>
                  <a:pt x="12996" y="12188"/>
                </a:cubicBezTo>
                <a:cubicBezTo>
                  <a:pt x="13191" y="11570"/>
                  <a:pt x="13406" y="11434"/>
                  <a:pt x="12680" y="11249"/>
                </a:cubicBezTo>
                <a:cubicBezTo>
                  <a:pt x="12727" y="10812"/>
                  <a:pt x="12934" y="10521"/>
                  <a:pt x="13018" y="10039"/>
                </a:cubicBezTo>
                <a:cubicBezTo>
                  <a:pt x="13101" y="9556"/>
                  <a:pt x="13212" y="8878"/>
                  <a:pt x="13191" y="8346"/>
                </a:cubicBezTo>
                <a:cubicBezTo>
                  <a:pt x="12868" y="6702"/>
                  <a:pt x="13231" y="8098"/>
                  <a:pt x="12988" y="7329"/>
                </a:cubicBezTo>
                <a:cubicBezTo>
                  <a:pt x="12928" y="6922"/>
                  <a:pt x="12323" y="6621"/>
                  <a:pt x="12308" y="6237"/>
                </a:cubicBezTo>
                <a:cubicBezTo>
                  <a:pt x="12293" y="5854"/>
                  <a:pt x="12791" y="5292"/>
                  <a:pt x="12902" y="5027"/>
                </a:cubicBezTo>
                <a:cubicBezTo>
                  <a:pt x="13080" y="4641"/>
                  <a:pt x="13283" y="4605"/>
                  <a:pt x="13242" y="4445"/>
                </a:cubicBezTo>
                <a:cubicBezTo>
                  <a:pt x="13201" y="4286"/>
                  <a:pt x="12795" y="4368"/>
                  <a:pt x="12659" y="4077"/>
                </a:cubicBezTo>
                <a:cubicBezTo>
                  <a:pt x="12522" y="3788"/>
                  <a:pt x="12392" y="3076"/>
                  <a:pt x="12415" y="2714"/>
                </a:cubicBezTo>
                <a:cubicBezTo>
                  <a:pt x="12439" y="2352"/>
                  <a:pt x="12240" y="1788"/>
                  <a:pt x="12627" y="1553"/>
                </a:cubicBezTo>
                <a:cubicBezTo>
                  <a:pt x="13013" y="1316"/>
                  <a:pt x="14323" y="1374"/>
                  <a:pt x="14744" y="1307"/>
                </a:cubicBezTo>
                <a:cubicBezTo>
                  <a:pt x="14938" y="1374"/>
                  <a:pt x="15163" y="1374"/>
                  <a:pt x="15325" y="1508"/>
                </a:cubicBezTo>
                <a:cubicBezTo>
                  <a:pt x="15438" y="1592"/>
                  <a:pt x="15547" y="2093"/>
                  <a:pt x="15603" y="2466"/>
                </a:cubicBezTo>
                <a:cubicBezTo>
                  <a:pt x="15660" y="2841"/>
                  <a:pt x="15366" y="3200"/>
                  <a:pt x="15658" y="3752"/>
                </a:cubicBezTo>
                <a:cubicBezTo>
                  <a:pt x="15725" y="3888"/>
                  <a:pt x="16323" y="4217"/>
                  <a:pt x="16449" y="4282"/>
                </a:cubicBezTo>
                <a:cubicBezTo>
                  <a:pt x="16791" y="4346"/>
                  <a:pt x="17801" y="4727"/>
                  <a:pt x="18000" y="4534"/>
                </a:cubicBezTo>
                <a:cubicBezTo>
                  <a:pt x="18201" y="4340"/>
                  <a:pt x="18340" y="3995"/>
                  <a:pt x="18288" y="3707"/>
                </a:cubicBezTo>
                <a:cubicBezTo>
                  <a:pt x="18237" y="3418"/>
                  <a:pt x="17274" y="3308"/>
                  <a:pt x="17137" y="3058"/>
                </a:cubicBezTo>
                <a:cubicBezTo>
                  <a:pt x="16998" y="2808"/>
                  <a:pt x="17126" y="2445"/>
                  <a:pt x="17459" y="2212"/>
                </a:cubicBezTo>
                <a:cubicBezTo>
                  <a:pt x="17831" y="1290"/>
                  <a:pt x="19053" y="1622"/>
                  <a:pt x="19750" y="1572"/>
                </a:cubicBezTo>
                <a:cubicBezTo>
                  <a:pt x="20070" y="1622"/>
                  <a:pt x="20391" y="1742"/>
                  <a:pt x="20658" y="2197"/>
                </a:cubicBezTo>
                <a:cubicBezTo>
                  <a:pt x="20927" y="2651"/>
                  <a:pt x="21386" y="3760"/>
                  <a:pt x="21359" y="4303"/>
                </a:cubicBezTo>
                <a:cubicBezTo>
                  <a:pt x="21331" y="4846"/>
                  <a:pt x="21585" y="5690"/>
                  <a:pt x="20485" y="5455"/>
                </a:cubicBezTo>
                <a:cubicBezTo>
                  <a:pt x="20164" y="4786"/>
                  <a:pt x="19938" y="3396"/>
                  <a:pt x="19713" y="2690"/>
                </a:cubicBezTo>
                <a:cubicBezTo>
                  <a:pt x="19459" y="2445"/>
                  <a:pt x="19372" y="4357"/>
                  <a:pt x="19158" y="4730"/>
                </a:cubicBezTo>
                <a:cubicBezTo>
                  <a:pt x="18944" y="5102"/>
                  <a:pt x="18566" y="5074"/>
                  <a:pt x="18286" y="5483"/>
                </a:cubicBezTo>
                <a:cubicBezTo>
                  <a:pt x="18006" y="5893"/>
                  <a:pt x="17900" y="7527"/>
                  <a:pt x="17568" y="8038"/>
                </a:cubicBezTo>
                <a:cubicBezTo>
                  <a:pt x="17237" y="8548"/>
                  <a:pt x="16628" y="8509"/>
                  <a:pt x="16410" y="8777"/>
                </a:cubicBezTo>
                <a:cubicBezTo>
                  <a:pt x="16195" y="9044"/>
                  <a:pt x="15985" y="9608"/>
                  <a:pt x="16009" y="10004"/>
                </a:cubicBezTo>
                <a:cubicBezTo>
                  <a:pt x="16034" y="10400"/>
                  <a:pt x="16485" y="10601"/>
                  <a:pt x="16442" y="10922"/>
                </a:cubicBezTo>
                <a:cubicBezTo>
                  <a:pt x="16400" y="11243"/>
                  <a:pt x="15812" y="11508"/>
                  <a:pt x="15861" y="11925"/>
                </a:cubicBezTo>
              </a:path>
            </a:pathLst>
          </a:custGeom>
          <a:ln w="38100">
            <a:solidFill>
              <a:srgbClr val="3333FF"/>
            </a:solidFill>
            <a:headEnd type="oval"/>
          </a:ln>
        </p:spPr>
        <p:txBody>
          <a:bodyPr lIns="65023" tIns="65023" rIns="65023" bIns="65023"/>
          <a:lstStyle/>
          <a:p>
            <a:pPr algn="l" defTabSz="1300480"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3470205" y="742472"/>
            <a:ext cx="4587082" cy="2567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355" fill="norm" stroke="1" extrusionOk="0">
                <a:moveTo>
                  <a:pt x="1216" y="13203"/>
                </a:moveTo>
                <a:cubicBezTo>
                  <a:pt x="1051" y="13058"/>
                  <a:pt x="844" y="13058"/>
                  <a:pt x="715" y="12832"/>
                </a:cubicBezTo>
                <a:cubicBezTo>
                  <a:pt x="665" y="12750"/>
                  <a:pt x="680" y="12586"/>
                  <a:pt x="644" y="12460"/>
                </a:cubicBezTo>
                <a:cubicBezTo>
                  <a:pt x="523" y="12050"/>
                  <a:pt x="502" y="12091"/>
                  <a:pt x="286" y="11843"/>
                </a:cubicBezTo>
                <a:cubicBezTo>
                  <a:pt x="84" y="12357"/>
                  <a:pt x="60" y="12689"/>
                  <a:pt x="0" y="13325"/>
                </a:cubicBezTo>
                <a:cubicBezTo>
                  <a:pt x="2" y="13799"/>
                  <a:pt x="355" y="13961"/>
                  <a:pt x="439" y="14331"/>
                </a:cubicBezTo>
                <a:cubicBezTo>
                  <a:pt x="521" y="14700"/>
                  <a:pt x="607" y="15683"/>
                  <a:pt x="661" y="16484"/>
                </a:cubicBezTo>
                <a:cubicBezTo>
                  <a:pt x="685" y="17103"/>
                  <a:pt x="383" y="19108"/>
                  <a:pt x="601" y="19911"/>
                </a:cubicBezTo>
                <a:cubicBezTo>
                  <a:pt x="635" y="20035"/>
                  <a:pt x="969" y="19629"/>
                  <a:pt x="1042" y="19670"/>
                </a:cubicBezTo>
                <a:cubicBezTo>
                  <a:pt x="1193" y="19388"/>
                  <a:pt x="1216" y="18726"/>
                  <a:pt x="1472" y="18553"/>
                </a:cubicBezTo>
                <a:cubicBezTo>
                  <a:pt x="1724" y="18380"/>
                  <a:pt x="2047" y="18256"/>
                  <a:pt x="2368" y="18641"/>
                </a:cubicBezTo>
                <a:cubicBezTo>
                  <a:pt x="2687" y="19025"/>
                  <a:pt x="2727" y="20313"/>
                  <a:pt x="2891" y="20704"/>
                </a:cubicBezTo>
                <a:cubicBezTo>
                  <a:pt x="3057" y="21097"/>
                  <a:pt x="3401" y="21355"/>
                  <a:pt x="3573" y="21355"/>
                </a:cubicBezTo>
                <a:cubicBezTo>
                  <a:pt x="3879" y="21259"/>
                  <a:pt x="4137" y="21244"/>
                  <a:pt x="4398" y="21018"/>
                </a:cubicBezTo>
                <a:cubicBezTo>
                  <a:pt x="4529" y="20832"/>
                  <a:pt x="4811" y="19986"/>
                  <a:pt x="5057" y="19467"/>
                </a:cubicBezTo>
                <a:cubicBezTo>
                  <a:pt x="5298" y="18948"/>
                  <a:pt x="5326" y="18517"/>
                  <a:pt x="5864" y="17900"/>
                </a:cubicBezTo>
                <a:cubicBezTo>
                  <a:pt x="5993" y="17220"/>
                  <a:pt x="5873" y="17047"/>
                  <a:pt x="5397" y="16780"/>
                </a:cubicBezTo>
                <a:cubicBezTo>
                  <a:pt x="5491" y="15997"/>
                  <a:pt x="5827" y="15407"/>
                  <a:pt x="6221" y="15057"/>
                </a:cubicBezTo>
                <a:cubicBezTo>
                  <a:pt x="6697" y="15324"/>
                  <a:pt x="6365" y="15749"/>
                  <a:pt x="6856" y="15544"/>
                </a:cubicBezTo>
                <a:cubicBezTo>
                  <a:pt x="7001" y="15296"/>
                  <a:pt x="7700" y="14602"/>
                  <a:pt x="7722" y="14314"/>
                </a:cubicBezTo>
                <a:cubicBezTo>
                  <a:pt x="7741" y="14028"/>
                  <a:pt x="7072" y="14066"/>
                  <a:pt x="6977" y="13818"/>
                </a:cubicBezTo>
                <a:cubicBezTo>
                  <a:pt x="6764" y="13427"/>
                  <a:pt x="6452" y="12357"/>
                  <a:pt x="6434" y="11967"/>
                </a:cubicBezTo>
                <a:cubicBezTo>
                  <a:pt x="6576" y="11802"/>
                  <a:pt x="6871" y="11394"/>
                  <a:pt x="6934" y="11106"/>
                </a:cubicBezTo>
                <a:cubicBezTo>
                  <a:pt x="7039" y="10570"/>
                  <a:pt x="7067" y="10423"/>
                  <a:pt x="7149" y="9865"/>
                </a:cubicBezTo>
                <a:cubicBezTo>
                  <a:pt x="7196" y="8712"/>
                  <a:pt x="7119" y="8817"/>
                  <a:pt x="7132" y="7663"/>
                </a:cubicBezTo>
                <a:cubicBezTo>
                  <a:pt x="7143" y="7087"/>
                  <a:pt x="7270" y="5252"/>
                  <a:pt x="7222" y="4676"/>
                </a:cubicBezTo>
                <a:cubicBezTo>
                  <a:pt x="7106" y="3971"/>
                  <a:pt x="6361" y="3973"/>
                  <a:pt x="6434" y="3439"/>
                </a:cubicBezTo>
                <a:cubicBezTo>
                  <a:pt x="6719" y="2717"/>
                  <a:pt x="7162" y="2525"/>
                  <a:pt x="7582" y="2029"/>
                </a:cubicBezTo>
                <a:cubicBezTo>
                  <a:pt x="7747" y="1577"/>
                  <a:pt x="7735" y="1654"/>
                  <a:pt x="7924" y="1201"/>
                </a:cubicBezTo>
                <a:cubicBezTo>
                  <a:pt x="7969" y="1079"/>
                  <a:pt x="8004" y="464"/>
                  <a:pt x="8161" y="302"/>
                </a:cubicBezTo>
                <a:cubicBezTo>
                  <a:pt x="8316" y="142"/>
                  <a:pt x="8755" y="-245"/>
                  <a:pt x="8867" y="227"/>
                </a:cubicBezTo>
                <a:cubicBezTo>
                  <a:pt x="8979" y="697"/>
                  <a:pt x="8931" y="2258"/>
                  <a:pt x="9037" y="2813"/>
                </a:cubicBezTo>
                <a:cubicBezTo>
                  <a:pt x="9147" y="3369"/>
                  <a:pt x="9450" y="3108"/>
                  <a:pt x="9508" y="3561"/>
                </a:cubicBezTo>
                <a:cubicBezTo>
                  <a:pt x="9569" y="4778"/>
                  <a:pt x="9162" y="5007"/>
                  <a:pt x="9592" y="5750"/>
                </a:cubicBezTo>
                <a:cubicBezTo>
                  <a:pt x="9711" y="6346"/>
                  <a:pt x="9999" y="6734"/>
                  <a:pt x="10367" y="6899"/>
                </a:cubicBezTo>
                <a:cubicBezTo>
                  <a:pt x="10591" y="6843"/>
                  <a:pt x="10703" y="6638"/>
                  <a:pt x="10869" y="6307"/>
                </a:cubicBezTo>
                <a:cubicBezTo>
                  <a:pt x="11000" y="6124"/>
                  <a:pt x="10925" y="4953"/>
                  <a:pt x="11140" y="4475"/>
                </a:cubicBezTo>
                <a:cubicBezTo>
                  <a:pt x="11355" y="3996"/>
                  <a:pt x="11579" y="3783"/>
                  <a:pt x="12176" y="3435"/>
                </a:cubicBezTo>
                <a:cubicBezTo>
                  <a:pt x="12331" y="2651"/>
                  <a:pt x="11398" y="2469"/>
                  <a:pt x="11076" y="2284"/>
                </a:cubicBezTo>
                <a:cubicBezTo>
                  <a:pt x="10923" y="1871"/>
                  <a:pt x="10989" y="1446"/>
                  <a:pt x="10837" y="1036"/>
                </a:cubicBezTo>
                <a:cubicBezTo>
                  <a:pt x="10860" y="829"/>
                  <a:pt x="11104" y="1002"/>
                  <a:pt x="11172" y="838"/>
                </a:cubicBezTo>
                <a:cubicBezTo>
                  <a:pt x="11424" y="240"/>
                  <a:pt x="11616" y="1165"/>
                  <a:pt x="11889" y="1329"/>
                </a:cubicBezTo>
                <a:cubicBezTo>
                  <a:pt x="12188" y="1496"/>
                  <a:pt x="12281" y="1006"/>
                  <a:pt x="12589" y="1047"/>
                </a:cubicBezTo>
                <a:cubicBezTo>
                  <a:pt x="13248" y="1809"/>
                  <a:pt x="13616" y="560"/>
                  <a:pt x="13661" y="2228"/>
                </a:cubicBezTo>
                <a:cubicBezTo>
                  <a:pt x="13637" y="2516"/>
                  <a:pt x="13398" y="3033"/>
                  <a:pt x="13407" y="3377"/>
                </a:cubicBezTo>
                <a:cubicBezTo>
                  <a:pt x="13418" y="3719"/>
                  <a:pt x="13777" y="3992"/>
                  <a:pt x="13717" y="4283"/>
                </a:cubicBezTo>
                <a:cubicBezTo>
                  <a:pt x="13693" y="4406"/>
                  <a:pt x="13125" y="6038"/>
                  <a:pt x="13101" y="6162"/>
                </a:cubicBezTo>
                <a:lnTo>
                  <a:pt x="13476" y="6482"/>
                </a:lnTo>
                <a:cubicBezTo>
                  <a:pt x="13560" y="6525"/>
                  <a:pt x="13906" y="6115"/>
                  <a:pt x="13941" y="5991"/>
                </a:cubicBezTo>
                <a:cubicBezTo>
                  <a:pt x="14186" y="5711"/>
                  <a:pt x="14109" y="5188"/>
                  <a:pt x="14348" y="4960"/>
                </a:cubicBezTo>
                <a:cubicBezTo>
                  <a:pt x="14466" y="4898"/>
                  <a:pt x="14933" y="4795"/>
                  <a:pt x="15004" y="4588"/>
                </a:cubicBezTo>
                <a:cubicBezTo>
                  <a:pt x="15256" y="3911"/>
                  <a:pt x="15538" y="3151"/>
                  <a:pt x="15872" y="2572"/>
                </a:cubicBezTo>
                <a:cubicBezTo>
                  <a:pt x="15743" y="1874"/>
                  <a:pt x="15747" y="2032"/>
                  <a:pt x="16065" y="1622"/>
                </a:cubicBezTo>
                <a:cubicBezTo>
                  <a:pt x="16328" y="1765"/>
                  <a:pt x="16507" y="2437"/>
                  <a:pt x="16780" y="2559"/>
                </a:cubicBezTo>
                <a:cubicBezTo>
                  <a:pt x="17073" y="3114"/>
                  <a:pt x="17254" y="3234"/>
                  <a:pt x="17359" y="3785"/>
                </a:cubicBezTo>
                <a:cubicBezTo>
                  <a:pt x="17465" y="4336"/>
                  <a:pt x="17342" y="5803"/>
                  <a:pt x="17409" y="5861"/>
                </a:cubicBezTo>
                <a:cubicBezTo>
                  <a:pt x="17447" y="6068"/>
                  <a:pt x="17999" y="4684"/>
                  <a:pt x="18117" y="4725"/>
                </a:cubicBezTo>
                <a:cubicBezTo>
                  <a:pt x="18240" y="4370"/>
                  <a:pt x="18408" y="4351"/>
                  <a:pt x="18418" y="3981"/>
                </a:cubicBezTo>
                <a:cubicBezTo>
                  <a:pt x="18431" y="3614"/>
                  <a:pt x="18083" y="2670"/>
                  <a:pt x="18190" y="2519"/>
                </a:cubicBezTo>
                <a:cubicBezTo>
                  <a:pt x="18263" y="1694"/>
                  <a:pt x="18337" y="3080"/>
                  <a:pt x="18789" y="2813"/>
                </a:cubicBezTo>
                <a:cubicBezTo>
                  <a:pt x="18976" y="2792"/>
                  <a:pt x="19146" y="3127"/>
                  <a:pt x="19129" y="3554"/>
                </a:cubicBezTo>
                <a:cubicBezTo>
                  <a:pt x="19150" y="3843"/>
                  <a:pt x="19161" y="4438"/>
                  <a:pt x="19086" y="4744"/>
                </a:cubicBezTo>
                <a:cubicBezTo>
                  <a:pt x="19012" y="5047"/>
                  <a:pt x="18647" y="5002"/>
                  <a:pt x="18522" y="5295"/>
                </a:cubicBezTo>
                <a:cubicBezTo>
                  <a:pt x="18393" y="5585"/>
                  <a:pt x="18485" y="6192"/>
                  <a:pt x="18317" y="6493"/>
                </a:cubicBezTo>
                <a:cubicBezTo>
                  <a:pt x="18147" y="6794"/>
                  <a:pt x="17564" y="6709"/>
                  <a:pt x="17497" y="7112"/>
                </a:cubicBezTo>
                <a:cubicBezTo>
                  <a:pt x="17523" y="7482"/>
                  <a:pt x="17475" y="8889"/>
                  <a:pt x="17594" y="9197"/>
                </a:cubicBezTo>
                <a:cubicBezTo>
                  <a:pt x="17671" y="9594"/>
                  <a:pt x="17925" y="9167"/>
                  <a:pt x="17973" y="9500"/>
                </a:cubicBezTo>
                <a:cubicBezTo>
                  <a:pt x="18018" y="9831"/>
                  <a:pt x="17915" y="10690"/>
                  <a:pt x="17880" y="11187"/>
                </a:cubicBezTo>
                <a:cubicBezTo>
                  <a:pt x="17846" y="11685"/>
                  <a:pt x="17807" y="11777"/>
                  <a:pt x="17770" y="12481"/>
                </a:cubicBezTo>
                <a:cubicBezTo>
                  <a:pt x="17736" y="13188"/>
                  <a:pt x="17773" y="14647"/>
                  <a:pt x="17658" y="15429"/>
                </a:cubicBezTo>
                <a:cubicBezTo>
                  <a:pt x="17469" y="16065"/>
                  <a:pt x="17493" y="16932"/>
                  <a:pt x="17088" y="17158"/>
                </a:cubicBezTo>
                <a:cubicBezTo>
                  <a:pt x="16754" y="18002"/>
                  <a:pt x="16647" y="17991"/>
                  <a:pt x="16515" y="18651"/>
                </a:cubicBezTo>
                <a:cubicBezTo>
                  <a:pt x="16731" y="19228"/>
                  <a:pt x="17017" y="18826"/>
                  <a:pt x="17374" y="18517"/>
                </a:cubicBezTo>
                <a:cubicBezTo>
                  <a:pt x="17624" y="17652"/>
                  <a:pt x="18016" y="16533"/>
                  <a:pt x="18302" y="15747"/>
                </a:cubicBezTo>
                <a:cubicBezTo>
                  <a:pt x="18464" y="15490"/>
                  <a:pt x="18511" y="16298"/>
                  <a:pt x="18515" y="16763"/>
                </a:cubicBezTo>
                <a:cubicBezTo>
                  <a:pt x="18520" y="17229"/>
                  <a:pt x="18229" y="18258"/>
                  <a:pt x="18328" y="18536"/>
                </a:cubicBezTo>
                <a:cubicBezTo>
                  <a:pt x="18375" y="18638"/>
                  <a:pt x="18664" y="18070"/>
                  <a:pt x="18920" y="17878"/>
                </a:cubicBezTo>
                <a:cubicBezTo>
                  <a:pt x="19178" y="17688"/>
                  <a:pt x="19514" y="17460"/>
                  <a:pt x="19876" y="17383"/>
                </a:cubicBezTo>
                <a:cubicBezTo>
                  <a:pt x="20293" y="17526"/>
                  <a:pt x="20446" y="17748"/>
                  <a:pt x="20853" y="17912"/>
                </a:cubicBezTo>
                <a:cubicBezTo>
                  <a:pt x="20877" y="17934"/>
                  <a:pt x="21445" y="17964"/>
                  <a:pt x="21523" y="17776"/>
                </a:cubicBezTo>
                <a:cubicBezTo>
                  <a:pt x="21600" y="17588"/>
                  <a:pt x="21357" y="17205"/>
                  <a:pt x="21324" y="16789"/>
                </a:cubicBezTo>
                <a:cubicBezTo>
                  <a:pt x="21292" y="16373"/>
                  <a:pt x="21348" y="15552"/>
                  <a:pt x="21322" y="15273"/>
                </a:cubicBezTo>
              </a:path>
            </a:pathLst>
          </a:custGeom>
          <a:ln w="38100">
            <a:solidFill>
              <a:srgbClr val="3333FF"/>
            </a:solidFill>
          </a:ln>
        </p:spPr>
        <p:txBody>
          <a:bodyPr lIns="65023" tIns="65023" rIns="65023" bIns="65023"/>
          <a:lstStyle/>
          <a:p>
            <a:pPr algn="l" defTabSz="1300480"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7993079" y="839885"/>
            <a:ext cx="3897359" cy="360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565" fill="norm" stroke="1" extrusionOk="0">
                <a:moveTo>
                  <a:pt x="60" y="10668"/>
                </a:moveTo>
                <a:cubicBezTo>
                  <a:pt x="161" y="9613"/>
                  <a:pt x="-80" y="8417"/>
                  <a:pt x="373" y="7675"/>
                </a:cubicBezTo>
                <a:cubicBezTo>
                  <a:pt x="984" y="7897"/>
                  <a:pt x="872" y="8839"/>
                  <a:pt x="913" y="9447"/>
                </a:cubicBezTo>
                <a:cubicBezTo>
                  <a:pt x="1345" y="9329"/>
                  <a:pt x="1358" y="9167"/>
                  <a:pt x="1495" y="8736"/>
                </a:cubicBezTo>
                <a:cubicBezTo>
                  <a:pt x="1412" y="8276"/>
                  <a:pt x="1665" y="7371"/>
                  <a:pt x="1179" y="7045"/>
                </a:cubicBezTo>
                <a:cubicBezTo>
                  <a:pt x="1057" y="6957"/>
                  <a:pt x="363" y="7103"/>
                  <a:pt x="169" y="6866"/>
                </a:cubicBezTo>
                <a:cubicBezTo>
                  <a:pt x="-28" y="6631"/>
                  <a:pt x="2" y="6005"/>
                  <a:pt x="2" y="5619"/>
                </a:cubicBezTo>
                <a:cubicBezTo>
                  <a:pt x="2" y="5231"/>
                  <a:pt x="124" y="4800"/>
                  <a:pt x="169" y="4548"/>
                </a:cubicBezTo>
                <a:cubicBezTo>
                  <a:pt x="197" y="4399"/>
                  <a:pt x="45" y="3491"/>
                  <a:pt x="126" y="3372"/>
                </a:cubicBezTo>
                <a:cubicBezTo>
                  <a:pt x="238" y="2941"/>
                  <a:pt x="967" y="2659"/>
                  <a:pt x="1104" y="2288"/>
                </a:cubicBezTo>
                <a:cubicBezTo>
                  <a:pt x="1513" y="2001"/>
                  <a:pt x="2291" y="1968"/>
                  <a:pt x="2568" y="1641"/>
                </a:cubicBezTo>
                <a:cubicBezTo>
                  <a:pt x="2718" y="1136"/>
                  <a:pt x="2319" y="491"/>
                  <a:pt x="2774" y="325"/>
                </a:cubicBezTo>
                <a:cubicBezTo>
                  <a:pt x="3122" y="562"/>
                  <a:pt x="3475" y="821"/>
                  <a:pt x="3655" y="1073"/>
                </a:cubicBezTo>
                <a:cubicBezTo>
                  <a:pt x="3834" y="1326"/>
                  <a:pt x="3595" y="1764"/>
                  <a:pt x="3857" y="1839"/>
                </a:cubicBezTo>
                <a:cubicBezTo>
                  <a:pt x="4120" y="1912"/>
                  <a:pt x="4833" y="1610"/>
                  <a:pt x="5106" y="1707"/>
                </a:cubicBezTo>
                <a:cubicBezTo>
                  <a:pt x="5355" y="1766"/>
                  <a:pt x="5521" y="2014"/>
                  <a:pt x="5671" y="2281"/>
                </a:cubicBezTo>
                <a:cubicBezTo>
                  <a:pt x="5977" y="2799"/>
                  <a:pt x="5622" y="2980"/>
                  <a:pt x="6370" y="3172"/>
                </a:cubicBezTo>
                <a:cubicBezTo>
                  <a:pt x="6826" y="3500"/>
                  <a:pt x="7223" y="3362"/>
                  <a:pt x="7556" y="3836"/>
                </a:cubicBezTo>
                <a:cubicBezTo>
                  <a:pt x="7709" y="4472"/>
                  <a:pt x="8025" y="5432"/>
                  <a:pt x="8534" y="5803"/>
                </a:cubicBezTo>
                <a:cubicBezTo>
                  <a:pt x="8700" y="6353"/>
                  <a:pt x="8437" y="6256"/>
                  <a:pt x="8285" y="7220"/>
                </a:cubicBezTo>
                <a:cubicBezTo>
                  <a:pt x="8259" y="7401"/>
                  <a:pt x="8128" y="7472"/>
                  <a:pt x="8145" y="7757"/>
                </a:cubicBezTo>
                <a:cubicBezTo>
                  <a:pt x="8162" y="8039"/>
                  <a:pt x="8302" y="8529"/>
                  <a:pt x="8384" y="8915"/>
                </a:cubicBezTo>
                <a:cubicBezTo>
                  <a:pt x="8442" y="9182"/>
                  <a:pt x="8633" y="9958"/>
                  <a:pt x="8633" y="9958"/>
                </a:cubicBezTo>
                <a:cubicBezTo>
                  <a:pt x="8882" y="9691"/>
                  <a:pt x="9091" y="9387"/>
                  <a:pt x="9381" y="9182"/>
                </a:cubicBezTo>
                <a:cubicBezTo>
                  <a:pt x="9727" y="8904"/>
                  <a:pt x="10460" y="8876"/>
                  <a:pt x="10733" y="8669"/>
                </a:cubicBezTo>
                <a:cubicBezTo>
                  <a:pt x="11006" y="8460"/>
                  <a:pt x="10965" y="8233"/>
                  <a:pt x="11019" y="7933"/>
                </a:cubicBezTo>
                <a:cubicBezTo>
                  <a:pt x="11072" y="7634"/>
                  <a:pt x="11100" y="7261"/>
                  <a:pt x="11128" y="6864"/>
                </a:cubicBezTo>
                <a:cubicBezTo>
                  <a:pt x="11158" y="6469"/>
                  <a:pt x="11251" y="5878"/>
                  <a:pt x="11193" y="5566"/>
                </a:cubicBezTo>
                <a:cubicBezTo>
                  <a:pt x="11135" y="4737"/>
                  <a:pt x="11287" y="5859"/>
                  <a:pt x="10636" y="5400"/>
                </a:cubicBezTo>
                <a:cubicBezTo>
                  <a:pt x="10664" y="5192"/>
                  <a:pt x="10774" y="4699"/>
                  <a:pt x="10843" y="4507"/>
                </a:cubicBezTo>
                <a:cubicBezTo>
                  <a:pt x="10885" y="4388"/>
                  <a:pt x="11154" y="4194"/>
                  <a:pt x="11167" y="4075"/>
                </a:cubicBezTo>
                <a:cubicBezTo>
                  <a:pt x="11208" y="3780"/>
                  <a:pt x="11212" y="3290"/>
                  <a:pt x="11182" y="2995"/>
                </a:cubicBezTo>
                <a:cubicBezTo>
                  <a:pt x="10683" y="3174"/>
                  <a:pt x="10847" y="4021"/>
                  <a:pt x="10267" y="3905"/>
                </a:cubicBezTo>
                <a:cubicBezTo>
                  <a:pt x="10294" y="3812"/>
                  <a:pt x="10071" y="3196"/>
                  <a:pt x="10129" y="3122"/>
                </a:cubicBezTo>
                <a:cubicBezTo>
                  <a:pt x="10198" y="3019"/>
                  <a:pt x="10623" y="2354"/>
                  <a:pt x="10649" y="2234"/>
                </a:cubicBezTo>
                <a:cubicBezTo>
                  <a:pt x="10692" y="2055"/>
                  <a:pt x="10170" y="2055"/>
                  <a:pt x="10129" y="1876"/>
                </a:cubicBezTo>
                <a:cubicBezTo>
                  <a:pt x="10226" y="1490"/>
                  <a:pt x="10434" y="1356"/>
                  <a:pt x="10542" y="985"/>
                </a:cubicBezTo>
                <a:cubicBezTo>
                  <a:pt x="10591" y="810"/>
                  <a:pt x="10739" y="866"/>
                  <a:pt x="10531" y="838"/>
                </a:cubicBezTo>
                <a:cubicBezTo>
                  <a:pt x="10322" y="808"/>
                  <a:pt x="9465" y="1334"/>
                  <a:pt x="9276" y="1240"/>
                </a:cubicBezTo>
                <a:cubicBezTo>
                  <a:pt x="8983" y="1164"/>
                  <a:pt x="9344" y="612"/>
                  <a:pt x="9357" y="595"/>
                </a:cubicBezTo>
                <a:cubicBezTo>
                  <a:pt x="9521" y="448"/>
                  <a:pt x="10118" y="107"/>
                  <a:pt x="10309" y="4"/>
                </a:cubicBezTo>
                <a:cubicBezTo>
                  <a:pt x="10619" y="-35"/>
                  <a:pt x="10976" y="271"/>
                  <a:pt x="11208" y="362"/>
                </a:cubicBezTo>
                <a:cubicBezTo>
                  <a:pt x="11360" y="465"/>
                  <a:pt x="11601" y="401"/>
                  <a:pt x="11707" y="539"/>
                </a:cubicBezTo>
                <a:cubicBezTo>
                  <a:pt x="11810" y="677"/>
                  <a:pt x="11773" y="800"/>
                  <a:pt x="11827" y="1190"/>
                </a:cubicBezTo>
                <a:cubicBezTo>
                  <a:pt x="11881" y="1580"/>
                  <a:pt x="11803" y="2652"/>
                  <a:pt x="11904" y="2932"/>
                </a:cubicBezTo>
                <a:cubicBezTo>
                  <a:pt x="12515" y="3155"/>
                  <a:pt x="12409" y="2633"/>
                  <a:pt x="12908" y="2766"/>
                </a:cubicBezTo>
                <a:cubicBezTo>
                  <a:pt x="13211" y="2976"/>
                  <a:pt x="13235" y="3301"/>
                  <a:pt x="13398" y="3474"/>
                </a:cubicBezTo>
                <a:cubicBezTo>
                  <a:pt x="13559" y="3646"/>
                  <a:pt x="13701" y="3830"/>
                  <a:pt x="13879" y="3804"/>
                </a:cubicBezTo>
                <a:cubicBezTo>
                  <a:pt x="14056" y="3780"/>
                  <a:pt x="14264" y="3305"/>
                  <a:pt x="14468" y="3325"/>
                </a:cubicBezTo>
                <a:cubicBezTo>
                  <a:pt x="14675" y="3344"/>
                  <a:pt x="14973" y="3780"/>
                  <a:pt x="15107" y="3924"/>
                </a:cubicBezTo>
                <a:cubicBezTo>
                  <a:pt x="15242" y="4069"/>
                  <a:pt x="15221" y="4103"/>
                  <a:pt x="15276" y="4190"/>
                </a:cubicBezTo>
                <a:cubicBezTo>
                  <a:pt x="14913" y="4757"/>
                  <a:pt x="15246" y="5481"/>
                  <a:pt x="14694" y="5885"/>
                </a:cubicBezTo>
                <a:cubicBezTo>
                  <a:pt x="14554" y="5824"/>
                  <a:pt x="14389" y="5824"/>
                  <a:pt x="14277" y="5706"/>
                </a:cubicBezTo>
                <a:cubicBezTo>
                  <a:pt x="14096" y="5514"/>
                  <a:pt x="14277" y="5115"/>
                  <a:pt x="14114" y="4903"/>
                </a:cubicBezTo>
                <a:cubicBezTo>
                  <a:pt x="14041" y="4815"/>
                  <a:pt x="13718" y="5143"/>
                  <a:pt x="13606" y="5113"/>
                </a:cubicBezTo>
                <a:cubicBezTo>
                  <a:pt x="13510" y="5412"/>
                  <a:pt x="13572" y="5490"/>
                  <a:pt x="13366" y="5619"/>
                </a:cubicBezTo>
                <a:cubicBezTo>
                  <a:pt x="13159" y="5749"/>
                  <a:pt x="12525" y="5596"/>
                  <a:pt x="12368" y="5885"/>
                </a:cubicBezTo>
                <a:cubicBezTo>
                  <a:pt x="12212" y="6174"/>
                  <a:pt x="12108" y="7444"/>
                  <a:pt x="12276" y="7757"/>
                </a:cubicBezTo>
                <a:cubicBezTo>
                  <a:pt x="12442" y="8069"/>
                  <a:pt x="13127" y="7660"/>
                  <a:pt x="13366" y="7757"/>
                </a:cubicBezTo>
                <a:cubicBezTo>
                  <a:pt x="13529" y="7815"/>
                  <a:pt x="14249" y="8082"/>
                  <a:pt x="14361" y="7933"/>
                </a:cubicBezTo>
                <a:cubicBezTo>
                  <a:pt x="14417" y="7860"/>
                  <a:pt x="14223" y="7444"/>
                  <a:pt x="14277" y="7310"/>
                </a:cubicBezTo>
                <a:cubicBezTo>
                  <a:pt x="14318" y="7220"/>
                  <a:pt x="14290" y="7058"/>
                  <a:pt x="14359" y="7043"/>
                </a:cubicBezTo>
                <a:cubicBezTo>
                  <a:pt x="14430" y="7028"/>
                  <a:pt x="14522" y="7077"/>
                  <a:pt x="14694" y="7220"/>
                </a:cubicBezTo>
                <a:cubicBezTo>
                  <a:pt x="14864" y="7362"/>
                  <a:pt x="15145" y="7716"/>
                  <a:pt x="15382" y="7892"/>
                </a:cubicBezTo>
                <a:cubicBezTo>
                  <a:pt x="15618" y="8069"/>
                  <a:pt x="15829" y="8171"/>
                  <a:pt x="16104" y="8276"/>
                </a:cubicBezTo>
                <a:cubicBezTo>
                  <a:pt x="16437" y="8246"/>
                  <a:pt x="17069" y="8063"/>
                  <a:pt x="17400" y="7918"/>
                </a:cubicBezTo>
                <a:cubicBezTo>
                  <a:pt x="17731" y="7774"/>
                  <a:pt x="17847" y="7489"/>
                  <a:pt x="18094" y="7409"/>
                </a:cubicBezTo>
                <a:cubicBezTo>
                  <a:pt x="18341" y="7330"/>
                  <a:pt x="18657" y="7420"/>
                  <a:pt x="18874" y="7442"/>
                </a:cubicBezTo>
                <a:cubicBezTo>
                  <a:pt x="19091" y="7463"/>
                  <a:pt x="19192" y="7513"/>
                  <a:pt x="19399" y="7541"/>
                </a:cubicBezTo>
                <a:cubicBezTo>
                  <a:pt x="19605" y="7569"/>
                  <a:pt x="20278" y="7465"/>
                  <a:pt x="20503" y="7688"/>
                </a:cubicBezTo>
                <a:cubicBezTo>
                  <a:pt x="20946" y="8401"/>
                  <a:pt x="20673" y="8158"/>
                  <a:pt x="20903" y="9411"/>
                </a:cubicBezTo>
                <a:cubicBezTo>
                  <a:pt x="20875" y="10508"/>
                  <a:pt x="20248" y="10963"/>
                  <a:pt x="20497" y="12031"/>
                </a:cubicBezTo>
                <a:cubicBezTo>
                  <a:pt x="20359" y="12611"/>
                  <a:pt x="20641" y="12820"/>
                  <a:pt x="21168" y="13012"/>
                </a:cubicBezTo>
                <a:cubicBezTo>
                  <a:pt x="21346" y="13310"/>
                  <a:pt x="21355" y="13491"/>
                  <a:pt x="21466" y="13832"/>
                </a:cubicBezTo>
                <a:cubicBezTo>
                  <a:pt x="21507" y="14084"/>
                  <a:pt x="21520" y="14211"/>
                  <a:pt x="21417" y="14526"/>
                </a:cubicBezTo>
                <a:cubicBezTo>
                  <a:pt x="21314" y="14841"/>
                  <a:pt x="21030" y="15305"/>
                  <a:pt x="20843" y="15725"/>
                </a:cubicBezTo>
                <a:cubicBezTo>
                  <a:pt x="20656" y="16146"/>
                  <a:pt x="20622" y="16702"/>
                  <a:pt x="20469" y="17051"/>
                </a:cubicBezTo>
                <a:cubicBezTo>
                  <a:pt x="20316" y="17401"/>
                  <a:pt x="19945" y="17530"/>
                  <a:pt x="19923" y="17821"/>
                </a:cubicBezTo>
                <a:cubicBezTo>
                  <a:pt x="19798" y="18225"/>
                  <a:pt x="19964" y="18462"/>
                  <a:pt x="20172" y="18802"/>
                </a:cubicBezTo>
                <a:cubicBezTo>
                  <a:pt x="20218" y="18994"/>
                  <a:pt x="20351" y="18876"/>
                  <a:pt x="20420" y="19025"/>
                </a:cubicBezTo>
                <a:cubicBezTo>
                  <a:pt x="20488" y="19173"/>
                  <a:pt x="20579" y="19486"/>
                  <a:pt x="20587" y="19695"/>
                </a:cubicBezTo>
                <a:cubicBezTo>
                  <a:pt x="20740" y="20185"/>
                  <a:pt x="20806" y="20377"/>
                  <a:pt x="20254" y="20228"/>
                </a:cubicBezTo>
                <a:cubicBezTo>
                  <a:pt x="20132" y="20036"/>
                  <a:pt x="19964" y="19887"/>
                  <a:pt x="19841" y="19695"/>
                </a:cubicBezTo>
                <a:cubicBezTo>
                  <a:pt x="19704" y="19488"/>
                  <a:pt x="19575" y="19160"/>
                  <a:pt x="19422" y="18981"/>
                </a:cubicBezTo>
                <a:cubicBezTo>
                  <a:pt x="19188" y="18729"/>
                  <a:pt x="18679" y="18343"/>
                  <a:pt x="18429" y="18179"/>
                </a:cubicBezTo>
                <a:cubicBezTo>
                  <a:pt x="18262" y="18106"/>
                  <a:pt x="17931" y="18002"/>
                  <a:pt x="17931" y="18002"/>
                </a:cubicBezTo>
                <a:cubicBezTo>
                  <a:pt x="17763" y="18030"/>
                  <a:pt x="17529" y="17977"/>
                  <a:pt x="17432" y="18089"/>
                </a:cubicBezTo>
                <a:cubicBezTo>
                  <a:pt x="17335" y="18201"/>
                  <a:pt x="17282" y="18535"/>
                  <a:pt x="17357" y="18673"/>
                </a:cubicBezTo>
                <a:cubicBezTo>
                  <a:pt x="17432" y="18811"/>
                  <a:pt x="17555" y="18990"/>
                  <a:pt x="17804" y="19107"/>
                </a:cubicBezTo>
                <a:cubicBezTo>
                  <a:pt x="18053" y="19223"/>
                  <a:pt x="18636" y="19186"/>
                  <a:pt x="18851" y="19376"/>
                </a:cubicBezTo>
                <a:cubicBezTo>
                  <a:pt x="19106" y="19713"/>
                  <a:pt x="19272" y="20754"/>
                  <a:pt x="19341" y="21119"/>
                </a:cubicBezTo>
                <a:cubicBezTo>
                  <a:pt x="19313" y="21267"/>
                  <a:pt x="19259" y="21565"/>
                  <a:pt x="19259" y="21565"/>
                </a:cubicBezTo>
              </a:path>
            </a:pathLst>
          </a:custGeom>
          <a:ln w="38100">
            <a:solidFill>
              <a:srgbClr val="3333FF"/>
            </a:solidFill>
          </a:ln>
        </p:spPr>
        <p:txBody>
          <a:bodyPr lIns="65023" tIns="65023" rIns="65023" bIns="65023"/>
          <a:lstStyle/>
          <a:p>
            <a:pPr algn="l" defTabSz="1300480"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50" name="Shape 150"/>
          <p:cNvSpPr/>
          <p:nvPr/>
        </p:nvSpPr>
        <p:spPr>
          <a:xfrm>
            <a:off x="3907267" y="3799130"/>
            <a:ext cx="7580064" cy="271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fill="norm" stroke="1" extrusionOk="0">
                <a:moveTo>
                  <a:pt x="21600" y="4978"/>
                </a:moveTo>
                <a:cubicBezTo>
                  <a:pt x="21157" y="6199"/>
                  <a:pt x="21343" y="3950"/>
                  <a:pt x="21146" y="3554"/>
                </a:cubicBezTo>
                <a:cubicBezTo>
                  <a:pt x="20950" y="3160"/>
                  <a:pt x="20606" y="2943"/>
                  <a:pt x="20421" y="2606"/>
                </a:cubicBezTo>
                <a:cubicBezTo>
                  <a:pt x="20256" y="1939"/>
                  <a:pt x="20222" y="1564"/>
                  <a:pt x="19943" y="1307"/>
                </a:cubicBezTo>
                <a:cubicBezTo>
                  <a:pt x="19643" y="1345"/>
                  <a:pt x="19336" y="1288"/>
                  <a:pt x="19045" y="1427"/>
                </a:cubicBezTo>
                <a:cubicBezTo>
                  <a:pt x="18883" y="1440"/>
                  <a:pt x="19114" y="1185"/>
                  <a:pt x="19066" y="1389"/>
                </a:cubicBezTo>
                <a:cubicBezTo>
                  <a:pt x="19019" y="1589"/>
                  <a:pt x="18818" y="2709"/>
                  <a:pt x="18753" y="2638"/>
                </a:cubicBezTo>
                <a:cubicBezTo>
                  <a:pt x="18710" y="2482"/>
                  <a:pt x="18649" y="1214"/>
                  <a:pt x="18572" y="953"/>
                </a:cubicBezTo>
                <a:cubicBezTo>
                  <a:pt x="18528" y="734"/>
                  <a:pt x="18336" y="359"/>
                  <a:pt x="18271" y="241"/>
                </a:cubicBezTo>
                <a:cubicBezTo>
                  <a:pt x="18014" y="359"/>
                  <a:pt x="17859" y="185"/>
                  <a:pt x="18058" y="1307"/>
                </a:cubicBezTo>
                <a:cubicBezTo>
                  <a:pt x="18116" y="1602"/>
                  <a:pt x="18315" y="2019"/>
                  <a:pt x="18315" y="2019"/>
                </a:cubicBezTo>
                <a:cubicBezTo>
                  <a:pt x="18330" y="2213"/>
                  <a:pt x="18423" y="2747"/>
                  <a:pt x="18315" y="2962"/>
                </a:cubicBezTo>
                <a:cubicBezTo>
                  <a:pt x="18207" y="3183"/>
                  <a:pt x="17855" y="3148"/>
                  <a:pt x="17662" y="3324"/>
                </a:cubicBezTo>
                <a:cubicBezTo>
                  <a:pt x="17647" y="3758"/>
                  <a:pt x="17652" y="4438"/>
                  <a:pt x="17587" y="4853"/>
                </a:cubicBezTo>
                <a:cubicBezTo>
                  <a:pt x="17522" y="5270"/>
                  <a:pt x="17423" y="5569"/>
                  <a:pt x="17271" y="5826"/>
                </a:cubicBezTo>
                <a:cubicBezTo>
                  <a:pt x="17120" y="6083"/>
                  <a:pt x="16805" y="6355"/>
                  <a:pt x="16684" y="6395"/>
                </a:cubicBezTo>
                <a:cubicBezTo>
                  <a:pt x="16464" y="6591"/>
                  <a:pt x="16343" y="6195"/>
                  <a:pt x="16127" y="6039"/>
                </a:cubicBezTo>
                <a:cubicBezTo>
                  <a:pt x="16055" y="5527"/>
                  <a:pt x="16012" y="4580"/>
                  <a:pt x="15913" y="4148"/>
                </a:cubicBezTo>
                <a:cubicBezTo>
                  <a:pt x="15891" y="4047"/>
                  <a:pt x="15826" y="4068"/>
                  <a:pt x="15785" y="4028"/>
                </a:cubicBezTo>
                <a:cubicBezTo>
                  <a:pt x="15584" y="4382"/>
                  <a:pt x="15368" y="4148"/>
                  <a:pt x="15152" y="3910"/>
                </a:cubicBezTo>
                <a:cubicBezTo>
                  <a:pt x="15131" y="3693"/>
                  <a:pt x="15604" y="2775"/>
                  <a:pt x="15673" y="2400"/>
                </a:cubicBezTo>
                <a:cubicBezTo>
                  <a:pt x="15742" y="2027"/>
                  <a:pt x="15692" y="1600"/>
                  <a:pt x="15569" y="1661"/>
                </a:cubicBezTo>
                <a:cubicBezTo>
                  <a:pt x="15446" y="1722"/>
                  <a:pt x="15092" y="2493"/>
                  <a:pt x="14928" y="2768"/>
                </a:cubicBezTo>
                <a:cubicBezTo>
                  <a:pt x="14764" y="3042"/>
                  <a:pt x="14753" y="3160"/>
                  <a:pt x="14582" y="3318"/>
                </a:cubicBezTo>
                <a:cubicBezTo>
                  <a:pt x="14455" y="3280"/>
                  <a:pt x="14256" y="3320"/>
                  <a:pt x="14196" y="3200"/>
                </a:cubicBezTo>
                <a:cubicBezTo>
                  <a:pt x="14135" y="3076"/>
                  <a:pt x="14208" y="2838"/>
                  <a:pt x="14219" y="2592"/>
                </a:cubicBezTo>
                <a:cubicBezTo>
                  <a:pt x="14230" y="2345"/>
                  <a:pt x="14377" y="1726"/>
                  <a:pt x="14265" y="1713"/>
                </a:cubicBezTo>
                <a:cubicBezTo>
                  <a:pt x="14122" y="1855"/>
                  <a:pt x="13973" y="1865"/>
                  <a:pt x="13830" y="2002"/>
                </a:cubicBezTo>
                <a:cubicBezTo>
                  <a:pt x="13815" y="2160"/>
                  <a:pt x="13649" y="2594"/>
                  <a:pt x="13554" y="2844"/>
                </a:cubicBezTo>
                <a:cubicBezTo>
                  <a:pt x="13459" y="3093"/>
                  <a:pt x="13265" y="3501"/>
                  <a:pt x="13265" y="3501"/>
                </a:cubicBezTo>
                <a:cubicBezTo>
                  <a:pt x="13144" y="4013"/>
                  <a:pt x="12932" y="3910"/>
                  <a:pt x="12740" y="4264"/>
                </a:cubicBezTo>
                <a:cubicBezTo>
                  <a:pt x="12318" y="3870"/>
                  <a:pt x="11852" y="4087"/>
                  <a:pt x="11409" y="3792"/>
                </a:cubicBezTo>
                <a:cubicBezTo>
                  <a:pt x="11422" y="3417"/>
                  <a:pt x="11558" y="1951"/>
                  <a:pt x="11459" y="1595"/>
                </a:cubicBezTo>
                <a:cubicBezTo>
                  <a:pt x="11388" y="1339"/>
                  <a:pt x="11189" y="1296"/>
                  <a:pt x="11066" y="1545"/>
                </a:cubicBezTo>
                <a:cubicBezTo>
                  <a:pt x="10943" y="1791"/>
                  <a:pt x="10845" y="2568"/>
                  <a:pt x="10722" y="3080"/>
                </a:cubicBezTo>
                <a:cubicBezTo>
                  <a:pt x="10651" y="3851"/>
                  <a:pt x="10826" y="4342"/>
                  <a:pt x="10977" y="4973"/>
                </a:cubicBezTo>
                <a:cubicBezTo>
                  <a:pt x="10819" y="5622"/>
                  <a:pt x="10558" y="5428"/>
                  <a:pt x="10295" y="5327"/>
                </a:cubicBezTo>
                <a:cubicBezTo>
                  <a:pt x="10202" y="5249"/>
                  <a:pt x="10094" y="5230"/>
                  <a:pt x="10081" y="4853"/>
                </a:cubicBezTo>
                <a:cubicBezTo>
                  <a:pt x="10059" y="4304"/>
                  <a:pt x="10137" y="4304"/>
                  <a:pt x="10208" y="3910"/>
                </a:cubicBezTo>
                <a:cubicBezTo>
                  <a:pt x="10316" y="3337"/>
                  <a:pt x="10422" y="2686"/>
                  <a:pt x="10552" y="2135"/>
                </a:cubicBezTo>
                <a:cubicBezTo>
                  <a:pt x="10586" y="1621"/>
                  <a:pt x="10651" y="1326"/>
                  <a:pt x="10595" y="833"/>
                </a:cubicBezTo>
                <a:cubicBezTo>
                  <a:pt x="10452" y="873"/>
                  <a:pt x="10418" y="953"/>
                  <a:pt x="10282" y="1090"/>
                </a:cubicBezTo>
                <a:cubicBezTo>
                  <a:pt x="10254" y="1128"/>
                  <a:pt x="10102" y="1661"/>
                  <a:pt x="10081" y="1901"/>
                </a:cubicBezTo>
                <a:cubicBezTo>
                  <a:pt x="9994" y="2768"/>
                  <a:pt x="9858" y="3379"/>
                  <a:pt x="9523" y="4620"/>
                </a:cubicBezTo>
                <a:cubicBezTo>
                  <a:pt x="9312" y="6020"/>
                  <a:pt x="9256" y="6176"/>
                  <a:pt x="9007" y="6631"/>
                </a:cubicBezTo>
                <a:cubicBezTo>
                  <a:pt x="8942" y="7142"/>
                  <a:pt x="8884" y="7142"/>
                  <a:pt x="8707" y="6984"/>
                </a:cubicBezTo>
                <a:cubicBezTo>
                  <a:pt x="8664" y="7024"/>
                  <a:pt x="8586" y="6984"/>
                  <a:pt x="8577" y="7102"/>
                </a:cubicBezTo>
                <a:cubicBezTo>
                  <a:pt x="8521" y="7814"/>
                  <a:pt x="8668" y="8699"/>
                  <a:pt x="8811" y="9231"/>
                </a:cubicBezTo>
                <a:cubicBezTo>
                  <a:pt x="8919" y="10099"/>
                  <a:pt x="8942" y="9705"/>
                  <a:pt x="9007" y="10417"/>
                </a:cubicBezTo>
                <a:cubicBezTo>
                  <a:pt x="8785" y="10830"/>
                  <a:pt x="8467" y="10110"/>
                  <a:pt x="8210" y="9973"/>
                </a:cubicBezTo>
                <a:cubicBezTo>
                  <a:pt x="8160" y="10366"/>
                  <a:pt x="8070" y="10969"/>
                  <a:pt x="8020" y="11363"/>
                </a:cubicBezTo>
                <a:cubicBezTo>
                  <a:pt x="8214" y="11895"/>
                  <a:pt x="8206" y="11560"/>
                  <a:pt x="8493" y="11718"/>
                </a:cubicBezTo>
                <a:cubicBezTo>
                  <a:pt x="8629" y="11796"/>
                  <a:pt x="8770" y="11601"/>
                  <a:pt x="8834" y="11836"/>
                </a:cubicBezTo>
                <a:cubicBezTo>
                  <a:pt x="8884" y="12013"/>
                  <a:pt x="8921" y="12525"/>
                  <a:pt x="8791" y="12784"/>
                </a:cubicBezTo>
                <a:cubicBezTo>
                  <a:pt x="8435" y="12881"/>
                  <a:pt x="8353" y="12279"/>
                  <a:pt x="8081" y="12771"/>
                </a:cubicBezTo>
                <a:cubicBezTo>
                  <a:pt x="8124" y="12849"/>
                  <a:pt x="8061" y="13553"/>
                  <a:pt x="8111" y="13612"/>
                </a:cubicBezTo>
                <a:cubicBezTo>
                  <a:pt x="8182" y="13690"/>
                  <a:pt x="8342" y="13631"/>
                  <a:pt x="8407" y="13727"/>
                </a:cubicBezTo>
                <a:cubicBezTo>
                  <a:pt x="8500" y="13824"/>
                  <a:pt x="8670" y="13986"/>
                  <a:pt x="8664" y="14201"/>
                </a:cubicBezTo>
                <a:cubicBezTo>
                  <a:pt x="8720" y="15187"/>
                  <a:pt x="8720" y="14995"/>
                  <a:pt x="8364" y="14799"/>
                </a:cubicBezTo>
                <a:cubicBezTo>
                  <a:pt x="8189" y="14789"/>
                  <a:pt x="8189" y="14863"/>
                  <a:pt x="8009" y="15018"/>
                </a:cubicBezTo>
                <a:cubicBezTo>
                  <a:pt x="7888" y="15511"/>
                  <a:pt x="8072" y="15661"/>
                  <a:pt x="8256" y="16214"/>
                </a:cubicBezTo>
                <a:cubicBezTo>
                  <a:pt x="7741" y="16701"/>
                  <a:pt x="7664" y="16745"/>
                  <a:pt x="7379" y="16804"/>
                </a:cubicBezTo>
                <a:cubicBezTo>
                  <a:pt x="7143" y="17021"/>
                  <a:pt x="7171" y="16646"/>
                  <a:pt x="7122" y="16094"/>
                </a:cubicBezTo>
                <a:cubicBezTo>
                  <a:pt x="7158" y="15642"/>
                  <a:pt x="7500" y="14538"/>
                  <a:pt x="7592" y="14085"/>
                </a:cubicBezTo>
                <a:cubicBezTo>
                  <a:pt x="7670" y="13435"/>
                  <a:pt x="7642" y="12843"/>
                  <a:pt x="7592" y="12192"/>
                </a:cubicBezTo>
                <a:cubicBezTo>
                  <a:pt x="7506" y="11243"/>
                  <a:pt x="7599" y="10748"/>
                  <a:pt x="7292" y="10179"/>
                </a:cubicBezTo>
                <a:cubicBezTo>
                  <a:pt x="6992" y="10455"/>
                  <a:pt x="7292" y="10849"/>
                  <a:pt x="6992" y="11125"/>
                </a:cubicBezTo>
                <a:cubicBezTo>
                  <a:pt x="6785" y="10830"/>
                  <a:pt x="6778" y="10533"/>
                  <a:pt x="6605" y="10059"/>
                </a:cubicBezTo>
                <a:cubicBezTo>
                  <a:pt x="6562" y="9290"/>
                  <a:pt x="6540" y="9038"/>
                  <a:pt x="6690" y="8404"/>
                </a:cubicBezTo>
                <a:cubicBezTo>
                  <a:pt x="6772" y="7517"/>
                  <a:pt x="6733" y="7555"/>
                  <a:pt x="6389" y="7696"/>
                </a:cubicBezTo>
                <a:cubicBezTo>
                  <a:pt x="6283" y="7542"/>
                  <a:pt x="6221" y="7399"/>
                  <a:pt x="6050" y="7498"/>
                </a:cubicBezTo>
                <a:cubicBezTo>
                  <a:pt x="5951" y="7517"/>
                  <a:pt x="5463" y="8119"/>
                  <a:pt x="5361" y="8288"/>
                </a:cubicBezTo>
                <a:cubicBezTo>
                  <a:pt x="5268" y="8425"/>
                  <a:pt x="5340" y="8899"/>
                  <a:pt x="5275" y="9113"/>
                </a:cubicBezTo>
                <a:cubicBezTo>
                  <a:pt x="5247" y="9212"/>
                  <a:pt x="5190" y="9193"/>
                  <a:pt x="5147" y="9231"/>
                </a:cubicBezTo>
                <a:cubicBezTo>
                  <a:pt x="4627" y="9038"/>
                  <a:pt x="5011" y="9135"/>
                  <a:pt x="4676" y="8522"/>
                </a:cubicBezTo>
                <a:cubicBezTo>
                  <a:pt x="4355" y="8699"/>
                  <a:pt x="4497" y="8680"/>
                  <a:pt x="4333" y="9349"/>
                </a:cubicBezTo>
                <a:cubicBezTo>
                  <a:pt x="4348" y="9943"/>
                  <a:pt x="4305" y="10573"/>
                  <a:pt x="4376" y="11125"/>
                </a:cubicBezTo>
                <a:cubicBezTo>
                  <a:pt x="4398" y="11285"/>
                  <a:pt x="4614" y="10440"/>
                  <a:pt x="4663" y="10360"/>
                </a:cubicBezTo>
                <a:cubicBezTo>
                  <a:pt x="4812" y="10261"/>
                  <a:pt x="5152" y="10190"/>
                  <a:pt x="5275" y="10533"/>
                </a:cubicBezTo>
                <a:cubicBezTo>
                  <a:pt x="5340" y="10769"/>
                  <a:pt x="5489" y="11689"/>
                  <a:pt x="5504" y="11965"/>
                </a:cubicBezTo>
                <a:cubicBezTo>
                  <a:pt x="5510" y="12576"/>
                  <a:pt x="5376" y="13847"/>
                  <a:pt x="5318" y="14201"/>
                </a:cubicBezTo>
                <a:cubicBezTo>
                  <a:pt x="5262" y="14260"/>
                  <a:pt x="5203" y="14123"/>
                  <a:pt x="5147" y="14085"/>
                </a:cubicBezTo>
                <a:cubicBezTo>
                  <a:pt x="5033" y="13473"/>
                  <a:pt x="5072" y="12100"/>
                  <a:pt x="4994" y="11451"/>
                </a:cubicBezTo>
                <a:cubicBezTo>
                  <a:pt x="4663" y="11626"/>
                  <a:pt x="4761" y="12546"/>
                  <a:pt x="4547" y="13136"/>
                </a:cubicBezTo>
                <a:cubicBezTo>
                  <a:pt x="4476" y="13746"/>
                  <a:pt x="4519" y="14319"/>
                  <a:pt x="4590" y="14913"/>
                </a:cubicBezTo>
                <a:cubicBezTo>
                  <a:pt x="4540" y="16233"/>
                  <a:pt x="4573" y="16002"/>
                  <a:pt x="4972" y="16554"/>
                </a:cubicBezTo>
                <a:cubicBezTo>
                  <a:pt x="4864" y="17459"/>
                  <a:pt x="4605" y="18617"/>
                  <a:pt x="4504" y="19525"/>
                </a:cubicBezTo>
                <a:cubicBezTo>
                  <a:pt x="4460" y="19881"/>
                  <a:pt x="4447" y="20420"/>
                  <a:pt x="4376" y="20588"/>
                </a:cubicBezTo>
                <a:cubicBezTo>
                  <a:pt x="4305" y="20759"/>
                  <a:pt x="4290" y="20393"/>
                  <a:pt x="4076" y="20548"/>
                </a:cubicBezTo>
                <a:cubicBezTo>
                  <a:pt x="3912" y="20529"/>
                  <a:pt x="3763" y="21555"/>
                  <a:pt x="3635" y="21536"/>
                </a:cubicBezTo>
                <a:cubicBezTo>
                  <a:pt x="3508" y="21517"/>
                  <a:pt x="3480" y="20470"/>
                  <a:pt x="3309" y="20430"/>
                </a:cubicBezTo>
                <a:cubicBezTo>
                  <a:pt x="3138" y="20390"/>
                  <a:pt x="2843" y="20759"/>
                  <a:pt x="2616" y="21300"/>
                </a:cubicBezTo>
                <a:cubicBezTo>
                  <a:pt x="2527" y="21511"/>
                  <a:pt x="2296" y="21338"/>
                  <a:pt x="2145" y="21182"/>
                </a:cubicBezTo>
                <a:cubicBezTo>
                  <a:pt x="2117" y="20925"/>
                  <a:pt x="2488" y="20117"/>
                  <a:pt x="2445" y="19761"/>
                </a:cubicBezTo>
                <a:cubicBezTo>
                  <a:pt x="2210" y="19327"/>
                  <a:pt x="2195" y="18950"/>
                  <a:pt x="1938" y="18773"/>
                </a:cubicBezTo>
                <a:cubicBezTo>
                  <a:pt x="1696" y="17771"/>
                  <a:pt x="1702" y="17118"/>
                  <a:pt x="1888" y="16094"/>
                </a:cubicBezTo>
                <a:cubicBezTo>
                  <a:pt x="1944" y="15800"/>
                  <a:pt x="1909" y="15621"/>
                  <a:pt x="2017" y="15385"/>
                </a:cubicBezTo>
                <a:cubicBezTo>
                  <a:pt x="2173" y="15031"/>
                  <a:pt x="2395" y="15088"/>
                  <a:pt x="2573" y="15031"/>
                </a:cubicBezTo>
                <a:cubicBezTo>
                  <a:pt x="2851" y="14833"/>
                  <a:pt x="2966" y="14300"/>
                  <a:pt x="3089" y="13612"/>
                </a:cubicBezTo>
                <a:cubicBezTo>
                  <a:pt x="2802" y="13414"/>
                  <a:pt x="2419" y="13273"/>
                  <a:pt x="2169" y="13310"/>
                </a:cubicBezTo>
                <a:cubicBezTo>
                  <a:pt x="1918" y="13567"/>
                  <a:pt x="1834" y="14235"/>
                  <a:pt x="1605" y="15334"/>
                </a:cubicBezTo>
                <a:cubicBezTo>
                  <a:pt x="1506" y="16004"/>
                  <a:pt x="1467" y="16330"/>
                  <a:pt x="1201" y="16568"/>
                </a:cubicBezTo>
                <a:cubicBezTo>
                  <a:pt x="1056" y="15760"/>
                  <a:pt x="1186" y="14540"/>
                  <a:pt x="1460" y="14048"/>
                </a:cubicBezTo>
                <a:cubicBezTo>
                  <a:pt x="1523" y="13374"/>
                  <a:pt x="1581" y="13513"/>
                  <a:pt x="1758" y="13020"/>
                </a:cubicBezTo>
                <a:cubicBezTo>
                  <a:pt x="1823" y="12272"/>
                  <a:pt x="1931" y="12279"/>
                  <a:pt x="1884" y="11177"/>
                </a:cubicBezTo>
                <a:cubicBezTo>
                  <a:pt x="1827" y="10567"/>
                  <a:pt x="1544" y="10341"/>
                  <a:pt x="1516" y="9859"/>
                </a:cubicBezTo>
                <a:cubicBezTo>
                  <a:pt x="1553" y="9623"/>
                  <a:pt x="1639" y="8484"/>
                  <a:pt x="1717" y="8288"/>
                </a:cubicBezTo>
                <a:cubicBezTo>
                  <a:pt x="1894" y="7867"/>
                  <a:pt x="2722" y="7401"/>
                  <a:pt x="2722" y="7107"/>
                </a:cubicBezTo>
                <a:cubicBezTo>
                  <a:pt x="2987" y="6022"/>
                  <a:pt x="2128" y="6921"/>
                  <a:pt x="2000" y="6883"/>
                </a:cubicBezTo>
                <a:cubicBezTo>
                  <a:pt x="1782" y="6744"/>
                  <a:pt x="1484" y="6245"/>
                  <a:pt x="1534" y="5811"/>
                </a:cubicBezTo>
                <a:cubicBezTo>
                  <a:pt x="1590" y="4748"/>
                  <a:pt x="1609" y="4283"/>
                  <a:pt x="2017" y="3910"/>
                </a:cubicBezTo>
                <a:cubicBezTo>
                  <a:pt x="1966" y="3337"/>
                  <a:pt x="1983" y="3169"/>
                  <a:pt x="1784" y="2987"/>
                </a:cubicBezTo>
                <a:cubicBezTo>
                  <a:pt x="1698" y="2259"/>
                  <a:pt x="1499" y="1120"/>
                  <a:pt x="1335" y="623"/>
                </a:cubicBezTo>
                <a:cubicBezTo>
                  <a:pt x="1171" y="126"/>
                  <a:pt x="1004" y="-45"/>
                  <a:pt x="797" y="10"/>
                </a:cubicBezTo>
                <a:cubicBezTo>
                  <a:pt x="590" y="65"/>
                  <a:pt x="387" y="399"/>
                  <a:pt x="86" y="953"/>
                </a:cubicBezTo>
                <a:cubicBezTo>
                  <a:pt x="22" y="1505"/>
                  <a:pt x="171" y="2135"/>
                  <a:pt x="0" y="2606"/>
                </a:cubicBezTo>
              </a:path>
            </a:pathLst>
          </a:custGeom>
          <a:ln w="38100">
            <a:solidFill>
              <a:srgbClr val="3333FF"/>
            </a:solidFill>
          </a:ln>
        </p:spPr>
        <p:txBody>
          <a:bodyPr lIns="65023" tIns="65023" rIns="65023" bIns="65023"/>
          <a:lstStyle/>
          <a:p>
            <a:pPr algn="l" defTabSz="1300480"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846068" y="3990337"/>
            <a:ext cx="3055374" cy="5041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4" fill="norm" stroke="1" extrusionOk="0">
                <a:moveTo>
                  <a:pt x="21600" y="438"/>
                </a:moveTo>
                <a:cubicBezTo>
                  <a:pt x="21118" y="408"/>
                  <a:pt x="20183" y="240"/>
                  <a:pt x="19735" y="312"/>
                </a:cubicBezTo>
                <a:cubicBezTo>
                  <a:pt x="18753" y="911"/>
                  <a:pt x="19806" y="429"/>
                  <a:pt x="19116" y="1100"/>
                </a:cubicBezTo>
                <a:cubicBezTo>
                  <a:pt x="18880" y="1325"/>
                  <a:pt x="18299" y="1329"/>
                  <a:pt x="18074" y="1511"/>
                </a:cubicBezTo>
                <a:cubicBezTo>
                  <a:pt x="17849" y="1694"/>
                  <a:pt x="18301" y="2386"/>
                  <a:pt x="18140" y="2642"/>
                </a:cubicBezTo>
                <a:cubicBezTo>
                  <a:pt x="18055" y="3122"/>
                  <a:pt x="17752" y="2846"/>
                  <a:pt x="17354" y="3203"/>
                </a:cubicBezTo>
                <a:cubicBezTo>
                  <a:pt x="17043" y="2931"/>
                  <a:pt x="16807" y="2628"/>
                  <a:pt x="16773" y="2140"/>
                </a:cubicBezTo>
                <a:cubicBezTo>
                  <a:pt x="16859" y="1533"/>
                  <a:pt x="16715" y="1630"/>
                  <a:pt x="17043" y="1129"/>
                </a:cubicBezTo>
                <a:cubicBezTo>
                  <a:pt x="17036" y="794"/>
                  <a:pt x="17349" y="45"/>
                  <a:pt x="17144" y="2"/>
                </a:cubicBezTo>
                <a:cubicBezTo>
                  <a:pt x="16938" y="-40"/>
                  <a:pt x="16113" y="578"/>
                  <a:pt x="15802" y="879"/>
                </a:cubicBezTo>
                <a:cubicBezTo>
                  <a:pt x="15491" y="1180"/>
                  <a:pt x="15472" y="1337"/>
                  <a:pt x="15283" y="1808"/>
                </a:cubicBezTo>
                <a:cubicBezTo>
                  <a:pt x="15403" y="2322"/>
                  <a:pt x="15420" y="2093"/>
                  <a:pt x="16111" y="2901"/>
                </a:cubicBezTo>
                <a:cubicBezTo>
                  <a:pt x="16143" y="3203"/>
                  <a:pt x="16038" y="3377"/>
                  <a:pt x="15849" y="3614"/>
                </a:cubicBezTo>
                <a:cubicBezTo>
                  <a:pt x="15660" y="3852"/>
                  <a:pt x="15380" y="3837"/>
                  <a:pt x="15180" y="4134"/>
                </a:cubicBezTo>
                <a:cubicBezTo>
                  <a:pt x="14981" y="4432"/>
                  <a:pt x="15530" y="4990"/>
                  <a:pt x="15478" y="5221"/>
                </a:cubicBezTo>
                <a:cubicBezTo>
                  <a:pt x="15427" y="5452"/>
                  <a:pt x="14745" y="5261"/>
                  <a:pt x="14867" y="5524"/>
                </a:cubicBezTo>
                <a:cubicBezTo>
                  <a:pt x="14940" y="6038"/>
                  <a:pt x="15277" y="6465"/>
                  <a:pt x="15759" y="6893"/>
                </a:cubicBezTo>
                <a:cubicBezTo>
                  <a:pt x="16310" y="6560"/>
                  <a:pt x="16820" y="6520"/>
                  <a:pt x="17560" y="6467"/>
                </a:cubicBezTo>
                <a:cubicBezTo>
                  <a:pt x="17264" y="5671"/>
                  <a:pt x="17118" y="4966"/>
                  <a:pt x="17913" y="4599"/>
                </a:cubicBezTo>
                <a:cubicBezTo>
                  <a:pt x="18153" y="4809"/>
                  <a:pt x="18348" y="5274"/>
                  <a:pt x="18451" y="5524"/>
                </a:cubicBezTo>
                <a:cubicBezTo>
                  <a:pt x="18348" y="6624"/>
                  <a:pt x="17958" y="6664"/>
                  <a:pt x="17043" y="7220"/>
                </a:cubicBezTo>
                <a:cubicBezTo>
                  <a:pt x="17077" y="7326"/>
                  <a:pt x="17026" y="7460"/>
                  <a:pt x="17146" y="7534"/>
                </a:cubicBezTo>
                <a:cubicBezTo>
                  <a:pt x="17354" y="7659"/>
                  <a:pt x="18269" y="7742"/>
                  <a:pt x="18597" y="7785"/>
                </a:cubicBezTo>
                <a:cubicBezTo>
                  <a:pt x="18683" y="7984"/>
                  <a:pt x="18771" y="8277"/>
                  <a:pt x="18391" y="8413"/>
                </a:cubicBezTo>
                <a:cubicBezTo>
                  <a:pt x="18200" y="8487"/>
                  <a:pt x="17770" y="8538"/>
                  <a:pt x="17770" y="8538"/>
                </a:cubicBezTo>
                <a:cubicBezTo>
                  <a:pt x="16889" y="8455"/>
                  <a:pt x="17026" y="8341"/>
                  <a:pt x="16421" y="7974"/>
                </a:cubicBezTo>
                <a:lnTo>
                  <a:pt x="15802" y="8035"/>
                </a:lnTo>
                <a:cubicBezTo>
                  <a:pt x="15628" y="8215"/>
                  <a:pt x="16711" y="8786"/>
                  <a:pt x="16916" y="8912"/>
                </a:cubicBezTo>
                <a:cubicBezTo>
                  <a:pt x="16882" y="9079"/>
                  <a:pt x="16543" y="9187"/>
                  <a:pt x="16318" y="9294"/>
                </a:cubicBezTo>
                <a:cubicBezTo>
                  <a:pt x="16008" y="9429"/>
                  <a:pt x="15560" y="9334"/>
                  <a:pt x="15180" y="9355"/>
                </a:cubicBezTo>
                <a:lnTo>
                  <a:pt x="13523" y="9419"/>
                </a:lnTo>
                <a:cubicBezTo>
                  <a:pt x="13075" y="9555"/>
                  <a:pt x="12885" y="9763"/>
                  <a:pt x="12696" y="9419"/>
                </a:cubicBezTo>
                <a:cubicBezTo>
                  <a:pt x="12816" y="8935"/>
                  <a:pt x="13101" y="8332"/>
                  <a:pt x="12340" y="8103"/>
                </a:cubicBezTo>
                <a:cubicBezTo>
                  <a:pt x="12029" y="8143"/>
                  <a:pt x="11785" y="8326"/>
                  <a:pt x="11367" y="8623"/>
                </a:cubicBezTo>
                <a:cubicBezTo>
                  <a:pt x="11144" y="8674"/>
                  <a:pt x="10657" y="8570"/>
                  <a:pt x="10417" y="8602"/>
                </a:cubicBezTo>
                <a:lnTo>
                  <a:pt x="10004" y="8663"/>
                </a:lnTo>
                <a:cubicBezTo>
                  <a:pt x="9174" y="8999"/>
                  <a:pt x="9624" y="8895"/>
                  <a:pt x="8655" y="8977"/>
                </a:cubicBezTo>
                <a:cubicBezTo>
                  <a:pt x="8362" y="9240"/>
                  <a:pt x="8345" y="9750"/>
                  <a:pt x="7931" y="9968"/>
                </a:cubicBezTo>
                <a:cubicBezTo>
                  <a:pt x="7725" y="10072"/>
                  <a:pt x="7431" y="9631"/>
                  <a:pt x="7206" y="9724"/>
                </a:cubicBezTo>
                <a:cubicBezTo>
                  <a:pt x="6861" y="9421"/>
                  <a:pt x="7142" y="9194"/>
                  <a:pt x="7331" y="8856"/>
                </a:cubicBezTo>
                <a:cubicBezTo>
                  <a:pt x="6900" y="8638"/>
                  <a:pt x="5209" y="8498"/>
                  <a:pt x="4619" y="8413"/>
                </a:cubicBezTo>
                <a:cubicBezTo>
                  <a:pt x="4326" y="8288"/>
                  <a:pt x="4206" y="8184"/>
                  <a:pt x="3790" y="8351"/>
                </a:cubicBezTo>
                <a:cubicBezTo>
                  <a:pt x="3565" y="8436"/>
                  <a:pt x="3689" y="8865"/>
                  <a:pt x="3271" y="8916"/>
                </a:cubicBezTo>
                <a:cubicBezTo>
                  <a:pt x="2853" y="8967"/>
                  <a:pt x="1839" y="8716"/>
                  <a:pt x="1286" y="8663"/>
                </a:cubicBezTo>
                <a:cubicBezTo>
                  <a:pt x="975" y="8453"/>
                  <a:pt x="1507" y="7838"/>
                  <a:pt x="1406" y="7659"/>
                </a:cubicBezTo>
                <a:lnTo>
                  <a:pt x="682" y="7596"/>
                </a:lnTo>
                <a:cubicBezTo>
                  <a:pt x="148" y="8258"/>
                  <a:pt x="103" y="8392"/>
                  <a:pt x="0" y="9113"/>
                </a:cubicBezTo>
                <a:cubicBezTo>
                  <a:pt x="137" y="9459"/>
                  <a:pt x="373" y="10312"/>
                  <a:pt x="890" y="10471"/>
                </a:cubicBezTo>
                <a:cubicBezTo>
                  <a:pt x="1194" y="10826"/>
                  <a:pt x="1353" y="11227"/>
                  <a:pt x="1698" y="11386"/>
                </a:cubicBezTo>
                <a:cubicBezTo>
                  <a:pt x="1888" y="11482"/>
                  <a:pt x="2720" y="11386"/>
                  <a:pt x="2960" y="11429"/>
                </a:cubicBezTo>
                <a:cubicBezTo>
                  <a:pt x="3168" y="11471"/>
                  <a:pt x="3599" y="11439"/>
                  <a:pt x="3582" y="11554"/>
                </a:cubicBezTo>
                <a:cubicBezTo>
                  <a:pt x="3565" y="11668"/>
                  <a:pt x="3202" y="11991"/>
                  <a:pt x="2857" y="12116"/>
                </a:cubicBezTo>
                <a:cubicBezTo>
                  <a:pt x="2529" y="12159"/>
                  <a:pt x="1044" y="12154"/>
                  <a:pt x="1061" y="12280"/>
                </a:cubicBezTo>
                <a:cubicBezTo>
                  <a:pt x="334" y="12940"/>
                  <a:pt x="2341" y="12840"/>
                  <a:pt x="2960" y="12872"/>
                </a:cubicBezTo>
                <a:cubicBezTo>
                  <a:pt x="3082" y="13101"/>
                  <a:pt x="3271" y="13455"/>
                  <a:pt x="3374" y="13697"/>
                </a:cubicBezTo>
                <a:cubicBezTo>
                  <a:pt x="2399" y="13680"/>
                  <a:pt x="2512" y="13617"/>
                  <a:pt x="2133" y="13689"/>
                </a:cubicBezTo>
                <a:cubicBezTo>
                  <a:pt x="1753" y="13761"/>
                  <a:pt x="1230" y="13625"/>
                  <a:pt x="1095" y="14126"/>
                </a:cubicBezTo>
                <a:cubicBezTo>
                  <a:pt x="1303" y="14514"/>
                  <a:pt x="1895" y="14389"/>
                  <a:pt x="2465" y="14429"/>
                </a:cubicBezTo>
                <a:cubicBezTo>
                  <a:pt x="2671" y="14807"/>
                  <a:pt x="3084" y="15145"/>
                  <a:pt x="3292" y="15522"/>
                </a:cubicBezTo>
                <a:cubicBezTo>
                  <a:pt x="3190" y="15732"/>
                  <a:pt x="2478" y="15813"/>
                  <a:pt x="2133" y="15760"/>
                </a:cubicBezTo>
                <a:cubicBezTo>
                  <a:pt x="1771" y="15571"/>
                  <a:pt x="1790" y="15395"/>
                  <a:pt x="1308" y="15208"/>
                </a:cubicBezTo>
                <a:cubicBezTo>
                  <a:pt x="787" y="15679"/>
                  <a:pt x="1027" y="15507"/>
                  <a:pt x="1200" y="16074"/>
                </a:cubicBezTo>
                <a:cubicBezTo>
                  <a:pt x="1389" y="16333"/>
                  <a:pt x="2272" y="16535"/>
                  <a:pt x="2444" y="16764"/>
                </a:cubicBezTo>
                <a:cubicBezTo>
                  <a:pt x="2737" y="17035"/>
                  <a:pt x="2493" y="16993"/>
                  <a:pt x="2236" y="17453"/>
                </a:cubicBezTo>
                <a:cubicBezTo>
                  <a:pt x="1996" y="17432"/>
                  <a:pt x="1102" y="17269"/>
                  <a:pt x="896" y="17343"/>
                </a:cubicBezTo>
                <a:cubicBezTo>
                  <a:pt x="742" y="17583"/>
                  <a:pt x="1052" y="18451"/>
                  <a:pt x="1138" y="18899"/>
                </a:cubicBezTo>
                <a:cubicBezTo>
                  <a:pt x="1172" y="19245"/>
                  <a:pt x="1548" y="19090"/>
                  <a:pt x="1530" y="19361"/>
                </a:cubicBezTo>
                <a:cubicBezTo>
                  <a:pt x="1462" y="19529"/>
                  <a:pt x="1168" y="19886"/>
                  <a:pt x="1076" y="20210"/>
                </a:cubicBezTo>
                <a:cubicBezTo>
                  <a:pt x="984" y="20535"/>
                  <a:pt x="596" y="21148"/>
                  <a:pt x="980" y="21316"/>
                </a:cubicBezTo>
                <a:cubicBezTo>
                  <a:pt x="1363" y="21486"/>
                  <a:pt x="2958" y="21344"/>
                  <a:pt x="3374" y="21223"/>
                </a:cubicBezTo>
                <a:cubicBezTo>
                  <a:pt x="3513" y="21034"/>
                  <a:pt x="3410" y="20802"/>
                  <a:pt x="3479" y="20594"/>
                </a:cubicBezTo>
                <a:cubicBezTo>
                  <a:pt x="3618" y="20312"/>
                  <a:pt x="3698" y="19811"/>
                  <a:pt x="3753" y="19478"/>
                </a:cubicBezTo>
                <a:cubicBezTo>
                  <a:pt x="3809" y="19145"/>
                  <a:pt x="3620" y="18945"/>
                  <a:pt x="3809" y="18591"/>
                </a:cubicBezTo>
                <a:cubicBezTo>
                  <a:pt x="3860" y="18003"/>
                  <a:pt x="3770" y="17549"/>
                  <a:pt x="4825" y="17392"/>
                </a:cubicBezTo>
                <a:cubicBezTo>
                  <a:pt x="5395" y="17738"/>
                  <a:pt x="5044" y="18088"/>
                  <a:pt x="4786" y="18546"/>
                </a:cubicBezTo>
                <a:cubicBezTo>
                  <a:pt x="5044" y="19009"/>
                  <a:pt x="5024" y="19697"/>
                  <a:pt x="4557" y="20115"/>
                </a:cubicBezTo>
                <a:cubicBezTo>
                  <a:pt x="4632" y="20529"/>
                  <a:pt x="5179" y="21560"/>
                  <a:pt x="4949" y="21034"/>
                </a:cubicBezTo>
              </a:path>
            </a:pathLst>
          </a:custGeom>
          <a:ln w="38100">
            <a:solidFill>
              <a:srgbClr val="3333FF"/>
            </a:solidFill>
          </a:ln>
        </p:spPr>
        <p:txBody>
          <a:bodyPr lIns="65023" tIns="65023" rIns="65023" bIns="65023"/>
          <a:lstStyle/>
          <a:p>
            <a:pPr algn="l" defTabSz="1300480"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1561504" y="7202981"/>
            <a:ext cx="1845433" cy="1852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059" fill="norm" stroke="1" extrusionOk="0">
                <a:moveTo>
                  <a:pt x="0" y="20388"/>
                </a:moveTo>
                <a:cubicBezTo>
                  <a:pt x="840" y="20900"/>
                  <a:pt x="1071" y="21600"/>
                  <a:pt x="1390" y="20388"/>
                </a:cubicBezTo>
                <a:cubicBezTo>
                  <a:pt x="1507" y="19471"/>
                  <a:pt x="1419" y="18504"/>
                  <a:pt x="1738" y="17639"/>
                </a:cubicBezTo>
                <a:cubicBezTo>
                  <a:pt x="1826" y="17424"/>
                  <a:pt x="2202" y="17398"/>
                  <a:pt x="2433" y="17479"/>
                </a:cubicBezTo>
                <a:cubicBezTo>
                  <a:pt x="3042" y="17669"/>
                  <a:pt x="2858" y="18574"/>
                  <a:pt x="3959" y="18925"/>
                </a:cubicBezTo>
                <a:cubicBezTo>
                  <a:pt x="4682" y="19947"/>
                  <a:pt x="5793" y="19714"/>
                  <a:pt x="6952" y="20065"/>
                </a:cubicBezTo>
                <a:cubicBezTo>
                  <a:pt x="7271" y="20980"/>
                  <a:pt x="7822" y="20603"/>
                  <a:pt x="8690" y="20874"/>
                </a:cubicBezTo>
                <a:cubicBezTo>
                  <a:pt x="9819" y="20711"/>
                  <a:pt x="10620" y="20960"/>
                  <a:pt x="11721" y="20689"/>
                </a:cubicBezTo>
                <a:cubicBezTo>
                  <a:pt x="12386" y="20071"/>
                  <a:pt x="12803" y="19525"/>
                  <a:pt x="13731" y="19742"/>
                </a:cubicBezTo>
                <a:cubicBezTo>
                  <a:pt x="14165" y="20336"/>
                  <a:pt x="14571" y="20496"/>
                  <a:pt x="15294" y="20711"/>
                </a:cubicBezTo>
                <a:cubicBezTo>
                  <a:pt x="16570" y="20308"/>
                  <a:pt x="16048" y="18853"/>
                  <a:pt x="15120" y="18287"/>
                </a:cubicBezTo>
                <a:cubicBezTo>
                  <a:pt x="15324" y="17426"/>
                  <a:pt x="15584" y="17553"/>
                  <a:pt x="17053" y="16997"/>
                </a:cubicBezTo>
                <a:cubicBezTo>
                  <a:pt x="16512" y="15410"/>
                  <a:pt x="16713" y="14678"/>
                  <a:pt x="17032" y="13761"/>
                </a:cubicBezTo>
                <a:cubicBezTo>
                  <a:pt x="16974" y="13169"/>
                  <a:pt x="17564" y="11927"/>
                  <a:pt x="17331" y="11387"/>
                </a:cubicBezTo>
                <a:cubicBezTo>
                  <a:pt x="16606" y="11279"/>
                  <a:pt x="13519" y="13231"/>
                  <a:pt x="12688" y="13115"/>
                </a:cubicBezTo>
                <a:cubicBezTo>
                  <a:pt x="11993" y="12173"/>
                  <a:pt x="13143" y="11943"/>
                  <a:pt x="13286" y="10624"/>
                </a:cubicBezTo>
                <a:cubicBezTo>
                  <a:pt x="13171" y="9978"/>
                  <a:pt x="12814" y="9870"/>
                  <a:pt x="13218" y="9222"/>
                </a:cubicBezTo>
                <a:cubicBezTo>
                  <a:pt x="12408" y="8104"/>
                  <a:pt x="12482" y="7338"/>
                  <a:pt x="12946" y="7229"/>
                </a:cubicBezTo>
                <a:cubicBezTo>
                  <a:pt x="13382" y="6609"/>
                  <a:pt x="13915" y="8118"/>
                  <a:pt x="14580" y="7715"/>
                </a:cubicBezTo>
                <a:cubicBezTo>
                  <a:pt x="14637" y="7231"/>
                  <a:pt x="14855" y="6770"/>
                  <a:pt x="15294" y="6327"/>
                </a:cubicBezTo>
                <a:cubicBezTo>
                  <a:pt x="15732" y="5883"/>
                  <a:pt x="16655" y="5217"/>
                  <a:pt x="17207" y="5054"/>
                </a:cubicBezTo>
                <a:cubicBezTo>
                  <a:pt x="18278" y="5245"/>
                  <a:pt x="19011" y="5843"/>
                  <a:pt x="19272" y="6812"/>
                </a:cubicBezTo>
                <a:cubicBezTo>
                  <a:pt x="19041" y="8052"/>
                  <a:pt x="18135" y="8110"/>
                  <a:pt x="16888" y="8488"/>
                </a:cubicBezTo>
                <a:cubicBezTo>
                  <a:pt x="16685" y="9268"/>
                  <a:pt x="17622" y="9707"/>
                  <a:pt x="18462" y="9978"/>
                </a:cubicBezTo>
                <a:cubicBezTo>
                  <a:pt x="19095" y="9780"/>
                  <a:pt x="20063" y="9495"/>
                  <a:pt x="20548" y="8887"/>
                </a:cubicBezTo>
                <a:cubicBezTo>
                  <a:pt x="20721" y="8536"/>
                  <a:pt x="21600" y="7141"/>
                  <a:pt x="21378" y="6327"/>
                </a:cubicBezTo>
                <a:cubicBezTo>
                  <a:pt x="21155" y="5512"/>
                  <a:pt x="19749" y="4553"/>
                  <a:pt x="19216" y="4003"/>
                </a:cubicBezTo>
                <a:cubicBezTo>
                  <a:pt x="18684" y="3453"/>
                  <a:pt x="18370" y="3808"/>
                  <a:pt x="17983" y="3427"/>
                </a:cubicBezTo>
                <a:cubicBezTo>
                  <a:pt x="17664" y="2251"/>
                  <a:pt x="17391" y="1756"/>
                  <a:pt x="16897" y="1712"/>
                </a:cubicBezTo>
                <a:cubicBezTo>
                  <a:pt x="16666" y="1740"/>
                  <a:pt x="16155" y="1996"/>
                  <a:pt x="15219" y="2771"/>
                </a:cubicBezTo>
                <a:cubicBezTo>
                  <a:pt x="14545" y="2651"/>
                  <a:pt x="13759" y="371"/>
                  <a:pt x="13267" y="0"/>
                </a:cubicBezTo>
              </a:path>
            </a:pathLst>
          </a:custGeom>
          <a:ln w="38100">
            <a:solidFill>
              <a:srgbClr val="3333FF"/>
            </a:solidFill>
          </a:ln>
        </p:spPr>
        <p:txBody>
          <a:bodyPr lIns="65023" tIns="65023" rIns="65023" bIns="65023"/>
          <a:lstStyle/>
          <a:p>
            <a:pPr algn="l" defTabSz="1300480"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2643434" y="6644485"/>
            <a:ext cx="3715481" cy="244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9" fill="norm" stroke="1" extrusionOk="0">
                <a:moveTo>
                  <a:pt x="577" y="5389"/>
                </a:moveTo>
                <a:cubicBezTo>
                  <a:pt x="445" y="4811"/>
                  <a:pt x="130" y="4196"/>
                  <a:pt x="0" y="3617"/>
                </a:cubicBezTo>
                <a:cubicBezTo>
                  <a:pt x="28" y="3276"/>
                  <a:pt x="91" y="2516"/>
                  <a:pt x="222" y="2236"/>
                </a:cubicBezTo>
                <a:cubicBezTo>
                  <a:pt x="296" y="2089"/>
                  <a:pt x="877" y="1844"/>
                  <a:pt x="1024" y="1801"/>
                </a:cubicBezTo>
                <a:cubicBezTo>
                  <a:pt x="1257" y="1269"/>
                  <a:pt x="616" y="761"/>
                  <a:pt x="514" y="161"/>
                </a:cubicBezTo>
                <a:cubicBezTo>
                  <a:pt x="618" y="-116"/>
                  <a:pt x="1426" y="27"/>
                  <a:pt x="1646" y="134"/>
                </a:cubicBezTo>
                <a:cubicBezTo>
                  <a:pt x="1765" y="369"/>
                  <a:pt x="2158" y="648"/>
                  <a:pt x="2173" y="1160"/>
                </a:cubicBezTo>
                <a:cubicBezTo>
                  <a:pt x="2214" y="1481"/>
                  <a:pt x="2244" y="1711"/>
                  <a:pt x="2173" y="2053"/>
                </a:cubicBezTo>
                <a:cubicBezTo>
                  <a:pt x="1668" y="2394"/>
                  <a:pt x="1588" y="2825"/>
                  <a:pt x="1950" y="3212"/>
                </a:cubicBezTo>
                <a:cubicBezTo>
                  <a:pt x="2054" y="3790"/>
                  <a:pt x="1909" y="4153"/>
                  <a:pt x="1471" y="4367"/>
                </a:cubicBezTo>
                <a:cubicBezTo>
                  <a:pt x="1471" y="4388"/>
                  <a:pt x="1374" y="5129"/>
                  <a:pt x="1471" y="5265"/>
                </a:cubicBezTo>
                <a:cubicBezTo>
                  <a:pt x="1570" y="5400"/>
                  <a:pt x="1760" y="5120"/>
                  <a:pt x="2065" y="5184"/>
                </a:cubicBezTo>
                <a:cubicBezTo>
                  <a:pt x="2655" y="5314"/>
                  <a:pt x="2836" y="5178"/>
                  <a:pt x="3318" y="5645"/>
                </a:cubicBezTo>
                <a:cubicBezTo>
                  <a:pt x="3596" y="6847"/>
                  <a:pt x="4082" y="6441"/>
                  <a:pt x="4726" y="7063"/>
                </a:cubicBezTo>
                <a:cubicBezTo>
                  <a:pt x="4931" y="7016"/>
                  <a:pt x="5195" y="7208"/>
                  <a:pt x="5417" y="7058"/>
                </a:cubicBezTo>
                <a:cubicBezTo>
                  <a:pt x="5750" y="7014"/>
                  <a:pt x="6115" y="6666"/>
                  <a:pt x="6383" y="6474"/>
                </a:cubicBezTo>
                <a:cubicBezTo>
                  <a:pt x="6413" y="6345"/>
                  <a:pt x="6927" y="5946"/>
                  <a:pt x="7011" y="5906"/>
                </a:cubicBezTo>
                <a:cubicBezTo>
                  <a:pt x="7188" y="5842"/>
                  <a:pt x="7366" y="5991"/>
                  <a:pt x="7543" y="6034"/>
                </a:cubicBezTo>
                <a:lnTo>
                  <a:pt x="8418" y="6516"/>
                </a:lnTo>
                <a:cubicBezTo>
                  <a:pt x="8251" y="7223"/>
                  <a:pt x="8327" y="7274"/>
                  <a:pt x="7709" y="7573"/>
                </a:cubicBezTo>
                <a:cubicBezTo>
                  <a:pt x="7716" y="9878"/>
                  <a:pt x="7690" y="11740"/>
                  <a:pt x="7718" y="12830"/>
                </a:cubicBezTo>
                <a:cubicBezTo>
                  <a:pt x="7821" y="13279"/>
                  <a:pt x="8204" y="13411"/>
                  <a:pt x="8305" y="13857"/>
                </a:cubicBezTo>
                <a:cubicBezTo>
                  <a:pt x="7882" y="14781"/>
                  <a:pt x="7497" y="14540"/>
                  <a:pt x="7277" y="15012"/>
                </a:cubicBezTo>
                <a:cubicBezTo>
                  <a:pt x="7277" y="15033"/>
                  <a:pt x="7344" y="16098"/>
                  <a:pt x="6979" y="16374"/>
                </a:cubicBezTo>
                <a:cubicBezTo>
                  <a:pt x="6456" y="16771"/>
                  <a:pt x="6249" y="17257"/>
                  <a:pt x="5990" y="17388"/>
                </a:cubicBezTo>
                <a:cubicBezTo>
                  <a:pt x="5890" y="17772"/>
                  <a:pt x="6255" y="18271"/>
                  <a:pt x="6486" y="18730"/>
                </a:cubicBezTo>
                <a:cubicBezTo>
                  <a:pt x="6823" y="19219"/>
                  <a:pt x="7236" y="19580"/>
                  <a:pt x="7672" y="20329"/>
                </a:cubicBezTo>
                <a:cubicBezTo>
                  <a:pt x="8385" y="20611"/>
                  <a:pt x="8556" y="20073"/>
                  <a:pt x="9126" y="19885"/>
                </a:cubicBezTo>
                <a:cubicBezTo>
                  <a:pt x="9420" y="19798"/>
                  <a:pt x="9567" y="18730"/>
                  <a:pt x="9567" y="18730"/>
                </a:cubicBezTo>
                <a:cubicBezTo>
                  <a:pt x="9465" y="18002"/>
                  <a:pt x="9420" y="17450"/>
                  <a:pt x="10094" y="17189"/>
                </a:cubicBezTo>
                <a:lnTo>
                  <a:pt x="10956" y="16933"/>
                </a:lnTo>
                <a:cubicBezTo>
                  <a:pt x="10852" y="17364"/>
                  <a:pt x="10552" y="18218"/>
                  <a:pt x="10448" y="18647"/>
                </a:cubicBezTo>
                <a:cubicBezTo>
                  <a:pt x="10552" y="19394"/>
                  <a:pt x="10448" y="19181"/>
                  <a:pt x="11236" y="18472"/>
                </a:cubicBezTo>
                <a:cubicBezTo>
                  <a:pt x="11504" y="18237"/>
                  <a:pt x="11701" y="17723"/>
                  <a:pt x="11593" y="17189"/>
                </a:cubicBezTo>
                <a:cubicBezTo>
                  <a:pt x="11485" y="16658"/>
                  <a:pt x="11351" y="15834"/>
                  <a:pt x="10586" y="15279"/>
                </a:cubicBezTo>
                <a:cubicBezTo>
                  <a:pt x="10936" y="14651"/>
                  <a:pt x="10796" y="14818"/>
                  <a:pt x="10975" y="14111"/>
                </a:cubicBezTo>
                <a:cubicBezTo>
                  <a:pt x="10902" y="13580"/>
                  <a:pt x="10830" y="13089"/>
                  <a:pt x="10709" y="12574"/>
                </a:cubicBezTo>
                <a:cubicBezTo>
                  <a:pt x="10785" y="11635"/>
                  <a:pt x="10740" y="11398"/>
                  <a:pt x="11236" y="10907"/>
                </a:cubicBezTo>
                <a:cubicBezTo>
                  <a:pt x="11474" y="10226"/>
                  <a:pt x="11649" y="9498"/>
                  <a:pt x="11943" y="8856"/>
                </a:cubicBezTo>
                <a:cubicBezTo>
                  <a:pt x="11709" y="8341"/>
                  <a:pt x="11580" y="8555"/>
                  <a:pt x="11180" y="8749"/>
                </a:cubicBezTo>
                <a:cubicBezTo>
                  <a:pt x="10904" y="9155"/>
                  <a:pt x="10686" y="9938"/>
                  <a:pt x="10418" y="10194"/>
                </a:cubicBezTo>
                <a:cubicBezTo>
                  <a:pt x="10133" y="10467"/>
                  <a:pt x="9539" y="10954"/>
                  <a:pt x="9480" y="10764"/>
                </a:cubicBezTo>
                <a:cubicBezTo>
                  <a:pt x="9066" y="10164"/>
                  <a:pt x="9897" y="9300"/>
                  <a:pt x="10161" y="9044"/>
                </a:cubicBezTo>
                <a:cubicBezTo>
                  <a:pt x="10351" y="8615"/>
                  <a:pt x="10420" y="8062"/>
                  <a:pt x="10536" y="7573"/>
                </a:cubicBezTo>
                <a:cubicBezTo>
                  <a:pt x="10584" y="7050"/>
                  <a:pt x="10299" y="5989"/>
                  <a:pt x="10355" y="5626"/>
                </a:cubicBezTo>
                <a:cubicBezTo>
                  <a:pt x="10487" y="5073"/>
                  <a:pt x="10448" y="5564"/>
                  <a:pt x="10886" y="5393"/>
                </a:cubicBezTo>
                <a:cubicBezTo>
                  <a:pt x="11163" y="5566"/>
                  <a:pt x="11897" y="6567"/>
                  <a:pt x="12118" y="6930"/>
                </a:cubicBezTo>
                <a:cubicBezTo>
                  <a:pt x="12161" y="7144"/>
                  <a:pt x="12502" y="7908"/>
                  <a:pt x="12887" y="9009"/>
                </a:cubicBezTo>
                <a:cubicBezTo>
                  <a:pt x="13083" y="9579"/>
                  <a:pt x="13440" y="8510"/>
                  <a:pt x="13878" y="8726"/>
                </a:cubicBezTo>
                <a:cubicBezTo>
                  <a:pt x="14200" y="8772"/>
                  <a:pt x="14569" y="8619"/>
                  <a:pt x="14848" y="8856"/>
                </a:cubicBezTo>
                <a:cubicBezTo>
                  <a:pt x="14535" y="9688"/>
                  <a:pt x="14466" y="10288"/>
                  <a:pt x="14407" y="10651"/>
                </a:cubicBezTo>
                <a:cubicBezTo>
                  <a:pt x="14435" y="11101"/>
                  <a:pt x="14848" y="11746"/>
                  <a:pt x="15023" y="11874"/>
                </a:cubicBezTo>
                <a:cubicBezTo>
                  <a:pt x="15200" y="12002"/>
                  <a:pt x="15416" y="11624"/>
                  <a:pt x="15461" y="11419"/>
                </a:cubicBezTo>
                <a:cubicBezTo>
                  <a:pt x="15504" y="11217"/>
                  <a:pt x="15286" y="10651"/>
                  <a:pt x="15286" y="10651"/>
                </a:cubicBezTo>
                <a:cubicBezTo>
                  <a:pt x="15375" y="9946"/>
                  <a:pt x="15347" y="9605"/>
                  <a:pt x="15811" y="9368"/>
                </a:cubicBezTo>
                <a:cubicBezTo>
                  <a:pt x="16327" y="10478"/>
                  <a:pt x="15971" y="10785"/>
                  <a:pt x="16911" y="11022"/>
                </a:cubicBezTo>
                <a:cubicBezTo>
                  <a:pt x="17148" y="11349"/>
                  <a:pt x="17412" y="11091"/>
                  <a:pt x="17492" y="11328"/>
                </a:cubicBezTo>
                <a:cubicBezTo>
                  <a:pt x="17574" y="11565"/>
                  <a:pt x="17388" y="12130"/>
                  <a:pt x="17399" y="12444"/>
                </a:cubicBezTo>
                <a:cubicBezTo>
                  <a:pt x="17338" y="12886"/>
                  <a:pt x="17343" y="13663"/>
                  <a:pt x="17137" y="13985"/>
                </a:cubicBezTo>
                <a:cubicBezTo>
                  <a:pt x="16932" y="14305"/>
                  <a:pt x="16256" y="14177"/>
                  <a:pt x="16168" y="14369"/>
                </a:cubicBezTo>
                <a:cubicBezTo>
                  <a:pt x="16269" y="14924"/>
                  <a:pt x="16070" y="14758"/>
                  <a:pt x="16453" y="15185"/>
                </a:cubicBezTo>
                <a:cubicBezTo>
                  <a:pt x="16658" y="15294"/>
                  <a:pt x="17181" y="15063"/>
                  <a:pt x="17399" y="15012"/>
                </a:cubicBezTo>
                <a:lnTo>
                  <a:pt x="18246" y="15716"/>
                </a:lnTo>
                <a:cubicBezTo>
                  <a:pt x="18453" y="16077"/>
                  <a:pt x="18550" y="17059"/>
                  <a:pt x="18449" y="17701"/>
                </a:cubicBezTo>
                <a:cubicBezTo>
                  <a:pt x="18226" y="18686"/>
                  <a:pt x="17811" y="18773"/>
                  <a:pt x="17168" y="19008"/>
                </a:cubicBezTo>
                <a:cubicBezTo>
                  <a:pt x="16697" y="18899"/>
                  <a:pt x="16457" y="18363"/>
                  <a:pt x="16081" y="18730"/>
                </a:cubicBezTo>
                <a:cubicBezTo>
                  <a:pt x="16183" y="19520"/>
                  <a:pt x="16178" y="20154"/>
                  <a:pt x="16718" y="19964"/>
                </a:cubicBezTo>
                <a:cubicBezTo>
                  <a:pt x="17101" y="20178"/>
                  <a:pt x="18112" y="19793"/>
                  <a:pt x="18366" y="20013"/>
                </a:cubicBezTo>
                <a:cubicBezTo>
                  <a:pt x="18619" y="20231"/>
                  <a:pt x="17565" y="20972"/>
                  <a:pt x="18241" y="21268"/>
                </a:cubicBezTo>
                <a:cubicBezTo>
                  <a:pt x="18729" y="21484"/>
                  <a:pt x="18777" y="21189"/>
                  <a:pt x="18982" y="21294"/>
                </a:cubicBezTo>
                <a:cubicBezTo>
                  <a:pt x="19367" y="20161"/>
                  <a:pt x="19483" y="20583"/>
                  <a:pt x="20481" y="20453"/>
                </a:cubicBezTo>
                <a:cubicBezTo>
                  <a:pt x="20987" y="19945"/>
                  <a:pt x="21196" y="19947"/>
                  <a:pt x="21358" y="19243"/>
                </a:cubicBezTo>
                <a:cubicBezTo>
                  <a:pt x="20295" y="18327"/>
                  <a:pt x="20231" y="17661"/>
                  <a:pt x="20040" y="17189"/>
                </a:cubicBezTo>
                <a:cubicBezTo>
                  <a:pt x="20101" y="16361"/>
                  <a:pt x="20187" y="15972"/>
                  <a:pt x="20040" y="15396"/>
                </a:cubicBezTo>
                <a:cubicBezTo>
                  <a:pt x="19818" y="14668"/>
                  <a:pt x="18958" y="14152"/>
                  <a:pt x="18751" y="13341"/>
                </a:cubicBezTo>
                <a:cubicBezTo>
                  <a:pt x="18118" y="12423"/>
                  <a:pt x="18533" y="11550"/>
                  <a:pt x="18807" y="10523"/>
                </a:cubicBezTo>
                <a:cubicBezTo>
                  <a:pt x="18490" y="9146"/>
                  <a:pt x="18505" y="8740"/>
                  <a:pt x="18982" y="7699"/>
                </a:cubicBezTo>
                <a:cubicBezTo>
                  <a:pt x="19043" y="7016"/>
                  <a:pt x="18811" y="6173"/>
                  <a:pt x="18943" y="5507"/>
                </a:cubicBezTo>
                <a:cubicBezTo>
                  <a:pt x="19075" y="4952"/>
                  <a:pt x="19710" y="5041"/>
                  <a:pt x="19930" y="4783"/>
                </a:cubicBezTo>
                <a:cubicBezTo>
                  <a:pt x="20364" y="4407"/>
                  <a:pt x="20347" y="4572"/>
                  <a:pt x="20948" y="4830"/>
                </a:cubicBezTo>
                <a:cubicBezTo>
                  <a:pt x="21384" y="4422"/>
                  <a:pt x="21475" y="3696"/>
                  <a:pt x="21600" y="3325"/>
                </a:cubicBezTo>
              </a:path>
            </a:pathLst>
          </a:custGeom>
          <a:ln w="38100">
            <a:solidFill>
              <a:srgbClr val="3333FF"/>
            </a:solidFill>
          </a:ln>
        </p:spPr>
        <p:txBody>
          <a:bodyPr lIns="65023" tIns="65023" rIns="65023" bIns="65023"/>
          <a:lstStyle/>
          <a:p>
            <a:pPr algn="l" defTabSz="1300480"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6346233" y="6228458"/>
            <a:ext cx="5335096" cy="2746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28" fill="norm" stroke="1" extrusionOk="0">
                <a:moveTo>
                  <a:pt x="0" y="6387"/>
                </a:moveTo>
                <a:cubicBezTo>
                  <a:pt x="123" y="5933"/>
                  <a:pt x="185" y="5619"/>
                  <a:pt x="439" y="5145"/>
                </a:cubicBezTo>
                <a:cubicBezTo>
                  <a:pt x="378" y="3551"/>
                  <a:pt x="624" y="2787"/>
                  <a:pt x="1541" y="3054"/>
                </a:cubicBezTo>
                <a:cubicBezTo>
                  <a:pt x="1632" y="3583"/>
                  <a:pt x="1649" y="4691"/>
                  <a:pt x="1904" y="4995"/>
                </a:cubicBezTo>
                <a:cubicBezTo>
                  <a:pt x="2483" y="4729"/>
                  <a:pt x="2133" y="4513"/>
                  <a:pt x="2377" y="3793"/>
                </a:cubicBezTo>
                <a:cubicBezTo>
                  <a:pt x="2515" y="3188"/>
                  <a:pt x="2736" y="3190"/>
                  <a:pt x="2816" y="3114"/>
                </a:cubicBezTo>
                <a:cubicBezTo>
                  <a:pt x="2990" y="3343"/>
                  <a:pt x="3219" y="4816"/>
                  <a:pt x="3351" y="4791"/>
                </a:cubicBezTo>
                <a:cubicBezTo>
                  <a:pt x="3820" y="4504"/>
                  <a:pt x="3455" y="3400"/>
                  <a:pt x="3614" y="2946"/>
                </a:cubicBezTo>
                <a:cubicBezTo>
                  <a:pt x="3773" y="2492"/>
                  <a:pt x="4115" y="2116"/>
                  <a:pt x="4308" y="2059"/>
                </a:cubicBezTo>
                <a:cubicBezTo>
                  <a:pt x="4771" y="1770"/>
                  <a:pt x="5066" y="1571"/>
                  <a:pt x="5579" y="1479"/>
                </a:cubicBezTo>
                <a:cubicBezTo>
                  <a:pt x="5641" y="1516"/>
                  <a:pt x="5885" y="1845"/>
                  <a:pt x="5934" y="1923"/>
                </a:cubicBezTo>
                <a:cubicBezTo>
                  <a:pt x="6084" y="2091"/>
                  <a:pt x="6118" y="2490"/>
                  <a:pt x="6483" y="2490"/>
                </a:cubicBezTo>
                <a:cubicBezTo>
                  <a:pt x="7105" y="2396"/>
                  <a:pt x="7553" y="2186"/>
                  <a:pt x="8132" y="1923"/>
                </a:cubicBezTo>
                <a:cubicBezTo>
                  <a:pt x="8338" y="2055"/>
                  <a:pt x="8480" y="2246"/>
                  <a:pt x="8684" y="2377"/>
                </a:cubicBezTo>
                <a:cubicBezTo>
                  <a:pt x="8896" y="2681"/>
                  <a:pt x="9009" y="3023"/>
                  <a:pt x="9234" y="3288"/>
                </a:cubicBezTo>
                <a:cubicBezTo>
                  <a:pt x="9457" y="3704"/>
                  <a:pt x="9813" y="4252"/>
                  <a:pt x="10028" y="4882"/>
                </a:cubicBezTo>
                <a:cubicBezTo>
                  <a:pt x="10242" y="5513"/>
                  <a:pt x="10367" y="6667"/>
                  <a:pt x="10522" y="7066"/>
                </a:cubicBezTo>
                <a:cubicBezTo>
                  <a:pt x="10677" y="7467"/>
                  <a:pt x="10842" y="7153"/>
                  <a:pt x="10955" y="7285"/>
                </a:cubicBezTo>
                <a:cubicBezTo>
                  <a:pt x="11084" y="6563"/>
                  <a:pt x="10617" y="5963"/>
                  <a:pt x="11065" y="5678"/>
                </a:cubicBezTo>
                <a:cubicBezTo>
                  <a:pt x="11246" y="5600"/>
                  <a:pt x="11443" y="6599"/>
                  <a:pt x="11655" y="6941"/>
                </a:cubicBezTo>
                <a:cubicBezTo>
                  <a:pt x="11931" y="7187"/>
                  <a:pt x="12430" y="7240"/>
                  <a:pt x="12714" y="7158"/>
                </a:cubicBezTo>
                <a:cubicBezTo>
                  <a:pt x="13001" y="7077"/>
                  <a:pt x="13247" y="6404"/>
                  <a:pt x="13374" y="6455"/>
                </a:cubicBezTo>
                <a:cubicBezTo>
                  <a:pt x="13504" y="6506"/>
                  <a:pt x="13364" y="7121"/>
                  <a:pt x="13497" y="7463"/>
                </a:cubicBezTo>
                <a:cubicBezTo>
                  <a:pt x="13612" y="8408"/>
                  <a:pt x="14036" y="8109"/>
                  <a:pt x="14181" y="8204"/>
                </a:cubicBezTo>
                <a:cubicBezTo>
                  <a:pt x="14346" y="8533"/>
                  <a:pt x="14537" y="8454"/>
                  <a:pt x="14550" y="9393"/>
                </a:cubicBezTo>
                <a:cubicBezTo>
                  <a:pt x="14552" y="9571"/>
                  <a:pt x="14092" y="9405"/>
                  <a:pt x="13353" y="8909"/>
                </a:cubicBezTo>
                <a:cubicBezTo>
                  <a:pt x="13145" y="9070"/>
                  <a:pt x="12950" y="9208"/>
                  <a:pt x="12967" y="9613"/>
                </a:cubicBezTo>
                <a:cubicBezTo>
                  <a:pt x="13372" y="10106"/>
                  <a:pt x="13805" y="10426"/>
                  <a:pt x="14253" y="10768"/>
                </a:cubicBezTo>
                <a:cubicBezTo>
                  <a:pt x="14440" y="11456"/>
                  <a:pt x="14263" y="12038"/>
                  <a:pt x="14058" y="12050"/>
                </a:cubicBezTo>
                <a:cubicBezTo>
                  <a:pt x="13854" y="12063"/>
                  <a:pt x="13315" y="10883"/>
                  <a:pt x="13020" y="10845"/>
                </a:cubicBezTo>
                <a:cubicBezTo>
                  <a:pt x="12704" y="10921"/>
                  <a:pt x="12398" y="11218"/>
                  <a:pt x="12288" y="11825"/>
                </a:cubicBezTo>
                <a:cubicBezTo>
                  <a:pt x="12714" y="12354"/>
                  <a:pt x="12566" y="11912"/>
                  <a:pt x="13107" y="12044"/>
                </a:cubicBezTo>
                <a:cubicBezTo>
                  <a:pt x="13391" y="12216"/>
                  <a:pt x="13533" y="12651"/>
                  <a:pt x="13860" y="13307"/>
                </a:cubicBezTo>
                <a:cubicBezTo>
                  <a:pt x="14092" y="14251"/>
                  <a:pt x="14153" y="13842"/>
                  <a:pt x="14544" y="13368"/>
                </a:cubicBezTo>
                <a:cubicBezTo>
                  <a:pt x="14584" y="13158"/>
                  <a:pt x="14817" y="12142"/>
                  <a:pt x="15042" y="12842"/>
                </a:cubicBezTo>
                <a:cubicBezTo>
                  <a:pt x="15085" y="13099"/>
                  <a:pt x="14550" y="14593"/>
                  <a:pt x="14662" y="14733"/>
                </a:cubicBezTo>
                <a:cubicBezTo>
                  <a:pt x="15163" y="15357"/>
                  <a:pt x="15136" y="14434"/>
                  <a:pt x="15339" y="13874"/>
                </a:cubicBezTo>
                <a:cubicBezTo>
                  <a:pt x="15592" y="12657"/>
                  <a:pt x="15615" y="12394"/>
                  <a:pt x="15891" y="11369"/>
                </a:cubicBezTo>
                <a:cubicBezTo>
                  <a:pt x="15972" y="10779"/>
                  <a:pt x="16273" y="10242"/>
                  <a:pt x="16131" y="9976"/>
                </a:cubicBezTo>
                <a:cubicBezTo>
                  <a:pt x="16038" y="9446"/>
                  <a:pt x="15592" y="9724"/>
                  <a:pt x="15057" y="10227"/>
                </a:cubicBezTo>
                <a:cubicBezTo>
                  <a:pt x="15072" y="8170"/>
                  <a:pt x="15019" y="8798"/>
                  <a:pt x="15021" y="6502"/>
                </a:cubicBezTo>
                <a:cubicBezTo>
                  <a:pt x="15178" y="5300"/>
                  <a:pt x="14790" y="4884"/>
                  <a:pt x="14792" y="4426"/>
                </a:cubicBezTo>
                <a:cubicBezTo>
                  <a:pt x="14873" y="4196"/>
                  <a:pt x="15140" y="4008"/>
                  <a:pt x="15100" y="3785"/>
                </a:cubicBezTo>
                <a:cubicBezTo>
                  <a:pt x="15059" y="3562"/>
                  <a:pt x="14881" y="2940"/>
                  <a:pt x="14546" y="3091"/>
                </a:cubicBezTo>
                <a:cubicBezTo>
                  <a:pt x="14293" y="3413"/>
                  <a:pt x="14512" y="3252"/>
                  <a:pt x="13875" y="3173"/>
                </a:cubicBezTo>
                <a:cubicBezTo>
                  <a:pt x="13947" y="2624"/>
                  <a:pt x="14111" y="2509"/>
                  <a:pt x="14242" y="2036"/>
                </a:cubicBezTo>
                <a:cubicBezTo>
                  <a:pt x="14406" y="1429"/>
                  <a:pt x="14465" y="1068"/>
                  <a:pt x="14851" y="896"/>
                </a:cubicBezTo>
                <a:cubicBezTo>
                  <a:pt x="15318" y="1868"/>
                  <a:pt x="15119" y="1883"/>
                  <a:pt x="15658" y="1995"/>
                </a:cubicBezTo>
                <a:cubicBezTo>
                  <a:pt x="16328" y="1456"/>
                  <a:pt x="16379" y="1235"/>
                  <a:pt x="16623" y="932"/>
                </a:cubicBezTo>
                <a:cubicBezTo>
                  <a:pt x="16827" y="363"/>
                  <a:pt x="16806" y="-208"/>
                  <a:pt x="17379" y="74"/>
                </a:cubicBezTo>
                <a:cubicBezTo>
                  <a:pt x="17776" y="813"/>
                  <a:pt x="17561" y="1078"/>
                  <a:pt x="17651" y="2700"/>
                </a:cubicBezTo>
                <a:cubicBezTo>
                  <a:pt x="17485" y="3863"/>
                  <a:pt x="17530" y="4462"/>
                  <a:pt x="17907" y="4937"/>
                </a:cubicBezTo>
                <a:cubicBezTo>
                  <a:pt x="18028" y="5619"/>
                  <a:pt x="17926" y="6570"/>
                  <a:pt x="17723" y="7158"/>
                </a:cubicBezTo>
                <a:cubicBezTo>
                  <a:pt x="17856" y="7879"/>
                  <a:pt x="17833" y="7954"/>
                  <a:pt x="18213" y="8183"/>
                </a:cubicBezTo>
                <a:cubicBezTo>
                  <a:pt x="18262" y="8544"/>
                  <a:pt x="18569" y="8900"/>
                  <a:pt x="18378" y="9261"/>
                </a:cubicBezTo>
                <a:cubicBezTo>
                  <a:pt x="18285" y="9431"/>
                  <a:pt x="18056" y="9312"/>
                  <a:pt x="17967" y="9777"/>
                </a:cubicBezTo>
                <a:cubicBezTo>
                  <a:pt x="17880" y="10242"/>
                  <a:pt x="18111" y="11138"/>
                  <a:pt x="17844" y="12050"/>
                </a:cubicBezTo>
                <a:cubicBezTo>
                  <a:pt x="17803" y="12451"/>
                  <a:pt x="17661" y="12793"/>
                  <a:pt x="17602" y="13190"/>
                </a:cubicBezTo>
                <a:cubicBezTo>
                  <a:pt x="17540" y="13644"/>
                  <a:pt x="17757" y="14039"/>
                  <a:pt x="17674" y="14474"/>
                </a:cubicBezTo>
                <a:cubicBezTo>
                  <a:pt x="17634" y="14701"/>
                  <a:pt x="17258" y="14941"/>
                  <a:pt x="17296" y="15238"/>
                </a:cubicBezTo>
                <a:cubicBezTo>
                  <a:pt x="17334" y="15536"/>
                  <a:pt x="17256" y="16434"/>
                  <a:pt x="17907" y="16264"/>
                </a:cubicBezTo>
                <a:cubicBezTo>
                  <a:pt x="18050" y="16245"/>
                  <a:pt x="18069" y="15468"/>
                  <a:pt x="18149" y="15126"/>
                </a:cubicBezTo>
                <a:cubicBezTo>
                  <a:pt x="18232" y="14784"/>
                  <a:pt x="18364" y="14617"/>
                  <a:pt x="18395" y="14215"/>
                </a:cubicBezTo>
                <a:cubicBezTo>
                  <a:pt x="18427" y="13812"/>
                  <a:pt x="18194" y="13284"/>
                  <a:pt x="18347" y="12713"/>
                </a:cubicBezTo>
                <a:cubicBezTo>
                  <a:pt x="18366" y="12485"/>
                  <a:pt x="18686" y="11832"/>
                  <a:pt x="18727" y="11583"/>
                </a:cubicBezTo>
                <a:cubicBezTo>
                  <a:pt x="18756" y="11356"/>
                  <a:pt x="18673" y="10817"/>
                  <a:pt x="18760" y="10573"/>
                </a:cubicBezTo>
                <a:cubicBezTo>
                  <a:pt x="18850" y="10327"/>
                  <a:pt x="18792" y="9548"/>
                  <a:pt x="19251" y="10119"/>
                </a:cubicBezTo>
                <a:cubicBezTo>
                  <a:pt x="19403" y="11218"/>
                  <a:pt x="19353" y="11768"/>
                  <a:pt x="19007" y="12755"/>
                </a:cubicBezTo>
                <a:cubicBezTo>
                  <a:pt x="18985" y="13209"/>
                  <a:pt x="18954" y="13419"/>
                  <a:pt x="18945" y="13874"/>
                </a:cubicBezTo>
                <a:cubicBezTo>
                  <a:pt x="18905" y="15334"/>
                  <a:pt x="19200" y="17365"/>
                  <a:pt x="18213" y="17631"/>
                </a:cubicBezTo>
                <a:cubicBezTo>
                  <a:pt x="18028" y="17688"/>
                  <a:pt x="17844" y="17705"/>
                  <a:pt x="17661" y="17743"/>
                </a:cubicBezTo>
                <a:cubicBezTo>
                  <a:pt x="17326" y="18161"/>
                  <a:pt x="17224" y="18408"/>
                  <a:pt x="17602" y="18881"/>
                </a:cubicBezTo>
                <a:cubicBezTo>
                  <a:pt x="18637" y="18650"/>
                  <a:pt x="17833" y="18635"/>
                  <a:pt x="19007" y="18768"/>
                </a:cubicBezTo>
                <a:cubicBezTo>
                  <a:pt x="19106" y="19053"/>
                  <a:pt x="19219" y="19204"/>
                  <a:pt x="19066" y="19564"/>
                </a:cubicBezTo>
                <a:cubicBezTo>
                  <a:pt x="18975" y="19772"/>
                  <a:pt x="18901" y="19717"/>
                  <a:pt x="18639" y="19792"/>
                </a:cubicBezTo>
                <a:cubicBezTo>
                  <a:pt x="18383" y="19870"/>
                  <a:pt x="17888" y="19944"/>
                  <a:pt x="17510" y="20023"/>
                </a:cubicBezTo>
                <a:cubicBezTo>
                  <a:pt x="17591" y="20498"/>
                  <a:pt x="17508" y="20891"/>
                  <a:pt x="17723" y="21156"/>
                </a:cubicBezTo>
                <a:cubicBezTo>
                  <a:pt x="18283" y="21082"/>
                  <a:pt x="18735" y="20902"/>
                  <a:pt x="19204" y="20692"/>
                </a:cubicBezTo>
                <a:cubicBezTo>
                  <a:pt x="20378" y="21392"/>
                  <a:pt x="19503" y="21205"/>
                  <a:pt x="21600" y="21205"/>
                </a:cubicBezTo>
              </a:path>
            </a:pathLst>
          </a:custGeom>
          <a:ln w="38100">
            <a:solidFill>
              <a:srgbClr val="3333FF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5"/>
      <p:bldP build="whole" bldLvl="1" animBg="1" rev="0" advAuto="0" spid="147" grpId="1"/>
      <p:bldP build="whole" bldLvl="1" animBg="1" rev="0" advAuto="0" spid="152" grpId="6"/>
      <p:bldP build="whole" bldLvl="1" animBg="1" rev="0" advAuto="0" spid="148" grpId="2"/>
      <p:bldP build="whole" bldLvl="1" animBg="1" rev="0" advAuto="0" spid="149" grpId="3"/>
      <p:bldP build="whole" bldLvl="1" animBg="1" rev="0" advAuto="0" spid="153" grpId="7"/>
      <p:bldP build="whole" bldLvl="1" animBg="1" rev="0" advAuto="0" spid="154" grpId="8"/>
      <p:bldP build="whole" bldLvl="1" animBg="1" rev="0" advAuto="0" spid="150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utterstock_549395002.jpg"/>
          <p:cNvPicPr>
            <a:picLocks noChangeAspect="1"/>
          </p:cNvPicPr>
          <p:nvPr/>
        </p:nvPicPr>
        <p:blipFill>
          <a:blip r:embed="rId2">
            <a:alphaModFix amt="22973"/>
            <a:extLst/>
          </a:blip>
          <a:stretch>
            <a:fillRect/>
          </a:stretch>
        </p:blipFill>
        <p:spPr>
          <a:xfrm>
            <a:off x="-279602" y="-3474648"/>
            <a:ext cx="14402516" cy="1440251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4345348" y="343182"/>
            <a:ext cx="431410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Journal Activity</a:t>
            </a:r>
          </a:p>
        </p:txBody>
      </p:sp>
      <p:sp>
        <p:nvSpPr>
          <p:cNvPr id="158" name="Shape 158"/>
          <p:cNvSpPr/>
          <p:nvPr/>
        </p:nvSpPr>
        <p:spPr>
          <a:xfrm>
            <a:off x="1408853" y="1667176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Identify something you have accomplished.</a:t>
            </a:r>
          </a:p>
        </p:txBody>
      </p:sp>
      <p:sp>
        <p:nvSpPr>
          <p:cNvPr id="159" name="Shape 159"/>
          <p:cNvSpPr/>
          <p:nvPr/>
        </p:nvSpPr>
        <p:spPr>
          <a:xfrm>
            <a:off x="1408853" y="2493513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Write how you felt when you accomplished it.</a:t>
            </a:r>
          </a:p>
        </p:txBody>
      </p:sp>
      <p:sp>
        <p:nvSpPr>
          <p:cNvPr id="160" name="Shape 160"/>
          <p:cNvSpPr/>
          <p:nvPr/>
        </p:nvSpPr>
        <p:spPr>
          <a:xfrm>
            <a:off x="1408853" y="3260319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Can you remember and use that feeling to help you accomplish more?</a:t>
            </a:r>
          </a:p>
        </p:txBody>
      </p:sp>
      <p:sp>
        <p:nvSpPr>
          <p:cNvPr id="161" name="Shape 161"/>
          <p:cNvSpPr/>
          <p:nvPr/>
        </p:nvSpPr>
        <p:spPr>
          <a:xfrm>
            <a:off x="1408853" y="4458925"/>
            <a:ext cx="10187094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Did you ever feel like giving up when you were working on your accomplishment? What would have happened if you would have quite when it was hard?</a:t>
            </a:r>
          </a:p>
        </p:txBody>
      </p:sp>
      <p:sp>
        <p:nvSpPr>
          <p:cNvPr id="162" name="Shape 162"/>
          <p:cNvSpPr/>
          <p:nvPr/>
        </p:nvSpPr>
        <p:spPr>
          <a:xfrm>
            <a:off x="1408853" y="6113938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is something you want to accomplish in the future?</a:t>
            </a:r>
          </a:p>
        </p:txBody>
      </p:sp>
      <p:sp>
        <p:nvSpPr>
          <p:cNvPr id="163" name="Shape 163"/>
          <p:cNvSpPr/>
          <p:nvPr/>
        </p:nvSpPr>
        <p:spPr>
          <a:xfrm>
            <a:off x="1408853" y="6872806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will using desire time and effort help you accomplish it?</a:t>
            </a:r>
          </a:p>
        </p:txBody>
      </p:sp>
      <p:sp>
        <p:nvSpPr>
          <p:cNvPr id="164" name="Shape 164"/>
          <p:cNvSpPr/>
          <p:nvPr/>
        </p:nvSpPr>
        <p:spPr>
          <a:xfrm>
            <a:off x="1408853" y="8063475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is working hard more important than being smart?</a:t>
            </a:r>
          </a:p>
        </p:txBody>
      </p:sp>
      <p:pic>
        <p:nvPicPr>
          <p:cNvPr id="165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0713155" y="211343"/>
            <a:ext cx="1589476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nodeType="with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3"/>
      <p:bldP build="p" bldLvl="5" animBg="1" rev="0" advAuto="0" spid="158" grpId="1"/>
      <p:bldP build="p" bldLvl="5" animBg="1" rev="0" advAuto="0" spid="164" grpId="7"/>
      <p:bldP build="p" bldLvl="5" animBg="1" rev="0" advAuto="0" spid="159" grpId="2"/>
      <p:bldP build="p" bldLvl="5" animBg="1" rev="0" advAuto="0" spid="163" grpId="6"/>
      <p:bldP build="p" bldLvl="5" animBg="1" rev="0" advAuto="0" spid="161" grpId="4"/>
      <p:bldP build="p" bldLvl="5" animBg="1" rev="0" advAuto="0" spid="162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utterstock_444003094-small.jpg"/>
          <p:cNvPicPr>
            <a:picLocks noChangeAspect="1"/>
          </p:cNvPicPr>
          <p:nvPr/>
        </p:nvPicPr>
        <p:blipFill>
          <a:blip r:embed="rId2">
            <a:alphaModFix amt="74113"/>
            <a:extLst/>
          </a:blip>
          <a:stretch>
            <a:fillRect/>
          </a:stretch>
        </p:blipFill>
        <p:spPr>
          <a:xfrm>
            <a:off x="-1276057" y="-315169"/>
            <a:ext cx="15556914" cy="1038393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2047665" y="343182"/>
            <a:ext cx="8909470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Stretch Higher</a:t>
            </a:r>
          </a:p>
        </p:txBody>
      </p:sp>
      <p:sp>
        <p:nvSpPr>
          <p:cNvPr id="169" name="Shape 169"/>
          <p:cNvSpPr/>
          <p:nvPr/>
        </p:nvSpPr>
        <p:spPr>
          <a:xfrm>
            <a:off x="365724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Everyone Stand up.</a:t>
            </a:r>
          </a:p>
        </p:txBody>
      </p:sp>
      <p:sp>
        <p:nvSpPr>
          <p:cNvPr id="170" name="Shape 170"/>
          <p:cNvSpPr/>
          <p:nvPr/>
        </p:nvSpPr>
        <p:spPr>
          <a:xfrm>
            <a:off x="365724" y="3513525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Stretch your arms into the air as high as you can.</a:t>
            </a:r>
          </a:p>
        </p:txBody>
      </p:sp>
      <p:sp>
        <p:nvSpPr>
          <p:cNvPr id="171" name="Shape 171"/>
          <p:cNvSpPr/>
          <p:nvPr/>
        </p:nvSpPr>
        <p:spPr>
          <a:xfrm>
            <a:off x="365724" y="465260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Put your hands back down to your sides.</a:t>
            </a:r>
          </a:p>
        </p:txBody>
      </p:sp>
      <p:sp>
        <p:nvSpPr>
          <p:cNvPr id="172" name="Shape 172"/>
          <p:cNvSpPr/>
          <p:nvPr/>
        </p:nvSpPr>
        <p:spPr>
          <a:xfrm>
            <a:off x="365724" y="5791675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Stretch your arms again as high as you can.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4"/>
      <p:bldP build="p" bldLvl="5" animBg="1" rev="0" advAuto="0" spid="169" grpId="1"/>
      <p:bldP build="p" bldLvl="5" animBg="1" rev="0" advAuto="0" spid="170" grpId="2"/>
      <p:bldP build="p" bldLvl="5" animBg="1" rev="0" advAuto="0" spid="17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utterstock_444003094-small.jpg"/>
          <p:cNvPicPr>
            <a:picLocks noChangeAspect="1"/>
          </p:cNvPicPr>
          <p:nvPr/>
        </p:nvPicPr>
        <p:blipFill>
          <a:blip r:embed="rId2">
            <a:alphaModFix amt="74113"/>
            <a:extLst/>
          </a:blip>
          <a:stretch>
            <a:fillRect/>
          </a:stretch>
        </p:blipFill>
        <p:spPr>
          <a:xfrm>
            <a:off x="-1276057" y="-315169"/>
            <a:ext cx="15556914" cy="1038393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2047665" y="343182"/>
            <a:ext cx="8909470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Stretch Higher</a:t>
            </a:r>
          </a:p>
        </p:txBody>
      </p:sp>
      <p:sp>
        <p:nvSpPr>
          <p:cNvPr id="176" name="Shape 176"/>
          <p:cNvSpPr/>
          <p:nvPr/>
        </p:nvSpPr>
        <p:spPr>
          <a:xfrm>
            <a:off x="365724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many of you stretched higher the second time?</a:t>
            </a:r>
          </a:p>
        </p:txBody>
      </p:sp>
      <p:sp>
        <p:nvSpPr>
          <p:cNvPr id="177" name="Shape 177"/>
          <p:cNvSpPr/>
          <p:nvPr/>
        </p:nvSpPr>
        <p:spPr>
          <a:xfrm>
            <a:off x="365724" y="3043625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did you stretch higher the second time when I asked you to stretch as high as you as you could the first time.</a:t>
            </a:r>
          </a:p>
        </p:txBody>
      </p:sp>
      <p:sp>
        <p:nvSpPr>
          <p:cNvPr id="178" name="Shape 178"/>
          <p:cNvSpPr/>
          <p:nvPr/>
        </p:nvSpPr>
        <p:spPr>
          <a:xfrm>
            <a:off x="365724" y="414460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Do you have goals, responsibilities, or dreams in life that you feel are difficult to accomplish?</a:t>
            </a:r>
          </a:p>
        </p:txBody>
      </p:sp>
      <p:sp>
        <p:nvSpPr>
          <p:cNvPr id="179" name="Shape 179"/>
          <p:cNvSpPr/>
          <p:nvPr/>
        </p:nvSpPr>
        <p:spPr>
          <a:xfrm>
            <a:off x="365724" y="5245574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Do you think they are possible if you “stretch higher” through desire, time, and effort? Why or why not?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4"/>
      <p:bldP build="p" bldLvl="5" animBg="1" rev="0" advAuto="0" spid="177" grpId="2"/>
      <p:bldP build="p" bldLvl="5" animBg="1" rev="0" advAuto="0" spid="178" grpId="3"/>
      <p:bldP build="p" bldLvl="5" animBg="1" rev="0" advAuto="0" spid="17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utterstock_560048575-small.jpg"/>
          <p:cNvPicPr>
            <a:picLocks noChangeAspect="1"/>
          </p:cNvPicPr>
          <p:nvPr/>
        </p:nvPicPr>
        <p:blipFill>
          <a:blip r:embed="rId2">
            <a:alphaModFix amt="67510"/>
            <a:extLst/>
          </a:blip>
          <a:stretch>
            <a:fillRect/>
          </a:stretch>
        </p:blipFill>
        <p:spPr>
          <a:xfrm>
            <a:off x="-1701357" y="-116632"/>
            <a:ext cx="14978466" cy="998686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705646" y="343182"/>
            <a:ext cx="9593508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Dream Schedule </a:t>
            </a:r>
          </a:p>
        </p:txBody>
      </p:sp>
      <p:sp>
        <p:nvSpPr>
          <p:cNvPr id="183" name="Shape 183"/>
          <p:cNvSpPr/>
          <p:nvPr/>
        </p:nvSpPr>
        <p:spPr>
          <a:xfrm>
            <a:off x="1065670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Write down your entire day’s schedule for an average day.</a:t>
            </a:r>
          </a:p>
        </p:txBody>
      </p:sp>
      <p:sp>
        <p:nvSpPr>
          <p:cNvPr id="184" name="Shape 184"/>
          <p:cNvSpPr/>
          <p:nvPr/>
        </p:nvSpPr>
        <p:spPr>
          <a:xfrm>
            <a:off x="1065670" y="29840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Do  you feel like you are making healthy and positive choices with  your free time?</a:t>
            </a:r>
          </a:p>
        </p:txBody>
      </p:sp>
      <p:sp>
        <p:nvSpPr>
          <p:cNvPr id="185" name="Shape 185"/>
          <p:cNvSpPr/>
          <p:nvPr/>
        </p:nvSpPr>
        <p:spPr>
          <a:xfrm>
            <a:off x="1065670" y="3991738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could you gain in your life if you changed how you spend you free time?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3"/>
      <p:bldP build="p" bldLvl="5" animBg="1" rev="0" advAuto="0" spid="183" grpId="1"/>
      <p:bldP build="p" bldLvl="5" animBg="1" rev="0" advAuto="0" spid="18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utterstock_560048575-small.jpg"/>
          <p:cNvPicPr>
            <a:picLocks noChangeAspect="1"/>
          </p:cNvPicPr>
          <p:nvPr/>
        </p:nvPicPr>
        <p:blipFill>
          <a:blip r:embed="rId2">
            <a:alphaModFix amt="67510"/>
            <a:extLst/>
          </a:blip>
          <a:stretch>
            <a:fillRect/>
          </a:stretch>
        </p:blipFill>
        <p:spPr>
          <a:xfrm>
            <a:off x="-1701357" y="-116632"/>
            <a:ext cx="14978466" cy="998686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1705646" y="343182"/>
            <a:ext cx="9593508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Dream Schedule </a:t>
            </a:r>
          </a:p>
        </p:txBody>
      </p:sp>
      <p:sp>
        <p:nvSpPr>
          <p:cNvPr id="189" name="Shape 189"/>
          <p:cNvSpPr/>
          <p:nvPr/>
        </p:nvSpPr>
        <p:spPr>
          <a:xfrm>
            <a:off x="1408853" y="1977279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Think about the choices you make, would you change anything if you could have your ‘dream” schedule? </a:t>
            </a:r>
          </a:p>
        </p:txBody>
      </p:sp>
      <p:sp>
        <p:nvSpPr>
          <p:cNvPr id="190" name="Shape 190"/>
          <p:cNvSpPr/>
          <p:nvPr/>
        </p:nvSpPr>
        <p:spPr>
          <a:xfrm>
            <a:off x="1408853" y="3090954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Fill out the second planner page with these new ideas.</a:t>
            </a:r>
          </a:p>
        </p:txBody>
      </p:sp>
      <p:sp>
        <p:nvSpPr>
          <p:cNvPr id="191" name="Shape 191"/>
          <p:cNvSpPr/>
          <p:nvPr/>
        </p:nvSpPr>
        <p:spPr>
          <a:xfrm>
            <a:off x="1408853" y="3772829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Are these activities realistic?</a:t>
            </a:r>
          </a:p>
        </p:txBody>
      </p:sp>
      <p:sp>
        <p:nvSpPr>
          <p:cNvPr id="192" name="Shape 192"/>
          <p:cNvSpPr/>
          <p:nvPr/>
        </p:nvSpPr>
        <p:spPr>
          <a:xfrm>
            <a:off x="1408853" y="4454704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Which activities are you most likely to pursue?</a:t>
            </a:r>
          </a:p>
        </p:txBody>
      </p:sp>
      <p:sp>
        <p:nvSpPr>
          <p:cNvPr id="193" name="Shape 193"/>
          <p:cNvSpPr/>
          <p:nvPr/>
        </p:nvSpPr>
        <p:spPr>
          <a:xfrm>
            <a:off x="1408853" y="5818454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would it take you to change how you spend your free time?</a:t>
            </a:r>
          </a:p>
        </p:txBody>
      </p:sp>
      <p:sp>
        <p:nvSpPr>
          <p:cNvPr id="194" name="Shape 194"/>
          <p:cNvSpPr/>
          <p:nvPr/>
        </p:nvSpPr>
        <p:spPr>
          <a:xfrm>
            <a:off x="1408853" y="5136579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aren't you doing these activities now?</a:t>
            </a:r>
          </a:p>
        </p:txBody>
      </p:sp>
      <p:sp>
        <p:nvSpPr>
          <p:cNvPr id="195" name="Shape 195"/>
          <p:cNvSpPr/>
          <p:nvPr/>
        </p:nvSpPr>
        <p:spPr>
          <a:xfrm>
            <a:off x="1408853" y="6932129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would it help you in your own life to pursue new activities?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nodeType="with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3"/>
      <p:bldP build="p" bldLvl="5" animBg="1" rev="0" advAuto="0" spid="193" grpId="5"/>
      <p:bldP build="p" bldLvl="5" animBg="1" rev="0" advAuto="0" spid="189" grpId="1"/>
      <p:bldP build="p" bldLvl="5" animBg="1" rev="0" advAuto="0" spid="195" grpId="7"/>
      <p:bldP build="p" bldLvl="5" animBg="1" rev="0" advAuto="0" spid="190" grpId="2"/>
      <p:bldP build="p" bldLvl="5" animBg="1" rev="0" advAuto="0" spid="192" grpId="4"/>
      <p:bldP build="p" bldLvl="5" animBg="1" rev="0" advAuto="0" spid="194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utterstock_560048575-small.jpg"/>
          <p:cNvPicPr>
            <a:picLocks noChangeAspect="1"/>
          </p:cNvPicPr>
          <p:nvPr/>
        </p:nvPicPr>
        <p:blipFill>
          <a:blip r:embed="rId2">
            <a:alphaModFix amt="67510"/>
            <a:extLst/>
          </a:blip>
          <a:stretch>
            <a:fillRect/>
          </a:stretch>
        </p:blipFill>
        <p:spPr>
          <a:xfrm>
            <a:off x="-1701357" y="-116632"/>
            <a:ext cx="14978466" cy="998686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1705646" y="343182"/>
            <a:ext cx="9593508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Dream Schedule </a:t>
            </a:r>
          </a:p>
        </p:txBody>
      </p:sp>
      <p:sp>
        <p:nvSpPr>
          <p:cNvPr id="199" name="Shape 199"/>
          <p:cNvSpPr/>
          <p:nvPr/>
        </p:nvSpPr>
        <p:spPr>
          <a:xfrm>
            <a:off x="1408853" y="1996328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On the 3rd page write realist ideas but do something different.</a:t>
            </a:r>
          </a:p>
        </p:txBody>
      </p:sp>
      <p:sp>
        <p:nvSpPr>
          <p:cNvPr id="200" name="Shape 200"/>
          <p:cNvSpPr/>
          <p:nvPr/>
        </p:nvSpPr>
        <p:spPr>
          <a:xfrm>
            <a:off x="1408853" y="3090954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Try to incorporate activities from both previous plans that are healthy, positive and realistic.</a:t>
            </a:r>
          </a:p>
        </p:txBody>
      </p:sp>
      <p:sp>
        <p:nvSpPr>
          <p:cNvPr id="201" name="Shape 201"/>
          <p:cNvSpPr/>
          <p:nvPr/>
        </p:nvSpPr>
        <p:spPr>
          <a:xfrm>
            <a:off x="1408853" y="4185579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Share your plans with the class.</a:t>
            </a:r>
          </a:p>
        </p:txBody>
      </p:sp>
      <p:sp>
        <p:nvSpPr>
          <p:cNvPr id="202" name="Shape 202"/>
          <p:cNvSpPr/>
          <p:nvPr/>
        </p:nvSpPr>
        <p:spPr>
          <a:xfrm>
            <a:off x="1408853" y="4848404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Do you feel you will follow through with your plan? Why or why not?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3"/>
      <p:bldP build="p" bldLvl="5" animBg="1" rev="0" advAuto="0" spid="199" grpId="1"/>
      <p:bldP build="p" bldLvl="5" animBg="1" rev="0" advAuto="0" spid="200" grpId="2"/>
      <p:bldP build="p" bldLvl="5" animBg="1" rev="0" advAuto="0" spid="202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utterstock_51173528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001" y="-50172"/>
            <a:ext cx="14780916" cy="985394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3947667" y="343182"/>
            <a:ext cx="510946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for Coming!</a:t>
            </a:r>
          </a:p>
        </p:txBody>
      </p:sp>
      <p:pic>
        <p:nvPicPr>
          <p:cNvPr id="206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451555" y="614115"/>
            <a:ext cx="1589476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