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" name="Group 126">
            <a:hlinkClick r:id="" invalidUrl="" action="ppaction://hlinkshowjump?jump=lastslideviewed" tgtFrame="" tooltip="" history="1" highlightClick="0" endSnd="0"/>
          </p:cNvPr>
          <p:cNvGrpSpPr/>
          <p:nvPr/>
        </p:nvGrpSpPr>
        <p:grpSpPr>
          <a:xfrm>
            <a:off x="6349906" y="9449163"/>
            <a:ext cx="357863" cy="279718"/>
            <a:chOff x="0" y="0"/>
            <a:chExt cx="357862" cy="279716"/>
          </a:xfrm>
        </p:grpSpPr>
        <p:sp>
          <p:nvSpPr>
            <p:cNvPr id="124" name="Shape 124"/>
            <p:cNvSpPr/>
            <p:nvPr/>
          </p:nvSpPr>
          <p:spPr>
            <a:xfrm>
              <a:off x="0" y="-1"/>
              <a:ext cx="357863" cy="279718"/>
            </a:xfrm>
            <a:prstGeom prst="rect">
              <a:avLst/>
            </a:pr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  <p:sp>
          <p:nvSpPr>
            <p:cNvPr id="125" name="Shape 125"/>
            <p:cNvSpPr/>
            <p:nvPr/>
          </p:nvSpPr>
          <p:spPr>
            <a:xfrm>
              <a:off x="74038" y="34965"/>
              <a:ext cx="209788" cy="2097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5400"/>
                  </a:moveTo>
                  <a:lnTo>
                    <a:pt x="16200" y="0"/>
                  </a:lnTo>
                  <a:lnTo>
                    <a:pt x="10800" y="5400"/>
                  </a:lnTo>
                  <a:lnTo>
                    <a:pt x="13500" y="5400"/>
                  </a:lnTo>
                  <a:lnTo>
                    <a:pt x="13500" y="13500"/>
                  </a:lnTo>
                  <a:cubicBezTo>
                    <a:pt x="13500" y="14991"/>
                    <a:pt x="12291" y="16200"/>
                    <a:pt x="10800" y="16200"/>
                  </a:cubicBezTo>
                  <a:lnTo>
                    <a:pt x="8100" y="16200"/>
                  </a:lnTo>
                  <a:cubicBezTo>
                    <a:pt x="6609" y="16200"/>
                    <a:pt x="5400" y="14991"/>
                    <a:pt x="5400" y="13500"/>
                  </a:cubicBezTo>
                  <a:lnTo>
                    <a:pt x="5400" y="5400"/>
                  </a:lnTo>
                  <a:lnTo>
                    <a:pt x="0" y="5400"/>
                  </a:lnTo>
                  <a:lnTo>
                    <a:pt x="0" y="13500"/>
                  </a:lnTo>
                  <a:cubicBezTo>
                    <a:pt x="0" y="17973"/>
                    <a:pt x="3626" y="21600"/>
                    <a:pt x="8100" y="21600"/>
                  </a:cubicBezTo>
                  <a:lnTo>
                    <a:pt x="10800" y="21600"/>
                  </a:lnTo>
                  <a:cubicBezTo>
                    <a:pt x="15273" y="21600"/>
                    <a:pt x="18900" y="17974"/>
                    <a:pt x="18900" y="13500"/>
                  </a:cubicBezTo>
                  <a:lnTo>
                    <a:pt x="18900" y="5400"/>
                  </a:lnTo>
                  <a:close/>
                </a:path>
              </a:pathLst>
            </a:custGeom>
            <a:solidFill>
              <a:srgbClr val="000000">
                <a:alpha val="4000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spcBef>
                  <a:spcPts val="900"/>
                </a:spcBef>
                <a:defRPr b="1" sz="1400">
                  <a:solidFill>
                    <a:srgbClr val="000000"/>
                  </a:solidFill>
                  <a:latin typeface="Futura Md BT"/>
                  <a:ea typeface="Futura Md BT"/>
                  <a:cs typeface="Futura Md BT"/>
                  <a:sym typeface="Futura Md BT"/>
                </a:defRPr>
              </a:pPr>
            </a:p>
          </p:txBody>
        </p:sp>
      </p:grpSp>
      <p:sp>
        <p:nvSpPr>
          <p:cNvPr id="127" name="Shape 127">
            <a:hlinkClick r:id="" invalidUrl="" action="ppaction://hlinkshowjump?jump=lastslideviewed" tgtFrame="" tooltip="" history="1" highlightClick="0" endSnd="0"/>
          </p:cNvPr>
          <p:cNvSpPr/>
          <p:nvPr/>
        </p:nvSpPr>
        <p:spPr>
          <a:xfrm>
            <a:off x="6177279" y="9297528"/>
            <a:ext cx="758615" cy="564446"/>
          </a:xfrm>
          <a:prstGeom prst="rect">
            <a:avLst/>
          </a:prstGeom>
          <a:solidFill>
            <a:srgbClr val="FFFFFF">
              <a:alpha val="0"/>
            </a:srgbClr>
          </a:solidFill>
          <a:ln w="12700">
            <a:miter lim="400000"/>
          </a:ln>
        </p:spPr>
        <p:txBody>
          <a:bodyPr lIns="65023" tIns="65023" rIns="65023" bIns="65023"/>
          <a:lstStyle/>
          <a:p>
            <a:pPr algn="l" defTabSz="1300480">
              <a:spcBef>
                <a:spcPts val="900"/>
              </a:spcBef>
              <a:defRPr b="1" sz="14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pPr>
          </a:p>
        </p:txBody>
      </p:sp>
      <p:sp>
        <p:nvSpPr>
          <p:cNvPr id="128" name="Shape 128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Relationship Id="rId3" Type="http://schemas.openxmlformats.org/officeDocument/2006/relationships/image" Target="../media/image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utterstock_563791663.jpg"/>
          <p:cNvPicPr>
            <a:picLocks noChangeAspect="1"/>
          </p:cNvPicPr>
          <p:nvPr/>
        </p:nvPicPr>
        <p:blipFill>
          <a:blip r:embed="rId2">
            <a:alphaModFix amt="51632"/>
            <a:extLst/>
          </a:blip>
          <a:stretch>
            <a:fillRect/>
          </a:stretch>
        </p:blipFill>
        <p:spPr>
          <a:xfrm>
            <a:off x="-742542" y="-23943"/>
            <a:ext cx="14834312" cy="9888712"/>
          </a:xfrm>
          <a:prstGeom prst="rect">
            <a:avLst/>
          </a:prstGeom>
          <a:ln w="12700">
            <a:miter lim="400000"/>
          </a:ln>
        </p:spPr>
      </p:pic>
      <p:sp>
        <p:nvSpPr>
          <p:cNvPr id="138" name="Shape 138"/>
          <p:cNvSpPr/>
          <p:nvPr/>
        </p:nvSpPr>
        <p:spPr>
          <a:xfrm>
            <a:off x="2282748" y="301123"/>
            <a:ext cx="5214787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39" name="Shape 139"/>
          <p:cNvSpPr/>
          <p:nvPr/>
        </p:nvSpPr>
        <p:spPr>
          <a:xfrm>
            <a:off x="128069" y="2263490"/>
            <a:ext cx="11320168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you feel like this class has helped you? How?</a:t>
            </a:r>
          </a:p>
        </p:txBody>
      </p:sp>
      <p:pic>
        <p:nvPicPr>
          <p:cNvPr id="140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shutterstock_610852355.jpg"/>
          <p:cNvPicPr>
            <a:picLocks noChangeAspect="1"/>
          </p:cNvPicPr>
          <p:nvPr/>
        </p:nvPicPr>
        <p:blipFill>
          <a:blip r:embed="rId2">
            <a:alphaModFix amt="51845"/>
            <a:extLst/>
          </a:blip>
          <a:stretch>
            <a:fillRect/>
          </a:stretch>
        </p:blipFill>
        <p:spPr>
          <a:xfrm>
            <a:off x="-139871" y="-475947"/>
            <a:ext cx="13381866" cy="10705494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Shape 143"/>
          <p:cNvSpPr/>
          <p:nvPr/>
        </p:nvSpPr>
        <p:spPr>
          <a:xfrm>
            <a:off x="3005622" y="343182"/>
            <a:ext cx="554575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Semester Highlights</a:t>
            </a:r>
          </a:p>
        </p:txBody>
      </p:sp>
      <p:pic>
        <p:nvPicPr>
          <p:cNvPr id="144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45" name="Shape 145"/>
          <p:cNvSpPr/>
          <p:nvPr/>
        </p:nvSpPr>
        <p:spPr>
          <a:xfrm>
            <a:off x="1065670" y="219219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were your favorite moments in class through out the semester?</a:t>
            </a:r>
          </a:p>
        </p:txBody>
      </p:sp>
      <p:sp>
        <p:nvSpPr>
          <p:cNvPr id="146" name="Shape 146"/>
          <p:cNvSpPr/>
          <p:nvPr/>
        </p:nvSpPr>
        <p:spPr>
          <a:xfrm>
            <a:off x="1076782" y="4065254"/>
            <a:ext cx="10654961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were your favorite activities?</a:t>
            </a:r>
          </a:p>
        </p:txBody>
      </p:sp>
      <p:sp>
        <p:nvSpPr>
          <p:cNvPr id="147" name="Shape 147"/>
          <p:cNvSpPr/>
          <p:nvPr/>
        </p:nvSpPr>
        <p:spPr>
          <a:xfrm>
            <a:off x="1065670" y="5506513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were your favorite videos that were shown?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4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4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4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46" grpId="2"/>
      <p:bldP build="p" bldLvl="5" animBg="1" rev="0" advAuto="0" spid="145" grpId="1"/>
      <p:bldP build="p" bldLvl="5" animBg="1" rev="0" advAuto="0" spid="147" grpId="3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shutterstock_610806923.jpg"/>
          <p:cNvPicPr>
            <a:picLocks noChangeAspect="1"/>
          </p:cNvPicPr>
          <p:nvPr/>
        </p:nvPicPr>
        <p:blipFill>
          <a:blip r:embed="rId2">
            <a:alphaModFix amt="84159"/>
            <a:extLst/>
          </a:blip>
          <a:stretch>
            <a:fillRect/>
          </a:stretch>
        </p:blipFill>
        <p:spPr>
          <a:xfrm>
            <a:off x="-55112" y="-365236"/>
            <a:ext cx="18378084" cy="10189959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Shape 150"/>
          <p:cNvSpPr/>
          <p:nvPr/>
        </p:nvSpPr>
        <p:spPr>
          <a:xfrm>
            <a:off x="5188732" y="343182"/>
            <a:ext cx="262733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Activities</a:t>
            </a:r>
          </a:p>
        </p:txBody>
      </p:sp>
      <p:pic>
        <p:nvPicPr>
          <p:cNvPr id="151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52" name="Shape 152"/>
          <p:cNvSpPr/>
          <p:nvPr/>
        </p:nvSpPr>
        <p:spPr>
          <a:xfrm>
            <a:off x="1408853" y="2359783"/>
            <a:ext cx="10187094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were some of your favorite activities that we did in class?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utterstock_609425522.jpg"/>
          <p:cNvPicPr>
            <a:picLocks noChangeAspect="1"/>
          </p:cNvPicPr>
          <p:nvPr/>
        </p:nvPicPr>
        <p:blipFill>
          <a:blip r:embed="rId2">
            <a:alphaModFix amt="72330"/>
            <a:extLst/>
          </a:blip>
          <a:stretch>
            <a:fillRect/>
          </a:stretch>
        </p:blipFill>
        <p:spPr>
          <a:xfrm>
            <a:off x="-55255" y="-683736"/>
            <a:ext cx="13115311" cy="13115311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5519974" y="343182"/>
            <a:ext cx="196485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Videos</a:t>
            </a:r>
          </a:p>
        </p:txBody>
      </p:sp>
      <p:pic>
        <p:nvPicPr>
          <p:cNvPr id="156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531126" y="3215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57" name="Shape 157"/>
          <p:cNvSpPr/>
          <p:nvPr/>
        </p:nvSpPr>
        <p:spPr>
          <a:xfrm>
            <a:off x="1408853" y="2359783"/>
            <a:ext cx="10187094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were some of your favorite videos that we watched in class from this semester?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hutterstock_548265751.jpg"/>
          <p:cNvPicPr>
            <a:picLocks noChangeAspect="1"/>
          </p:cNvPicPr>
          <p:nvPr/>
        </p:nvPicPr>
        <p:blipFill>
          <a:blip r:embed="rId2">
            <a:alphaModFix amt="76204"/>
            <a:extLst/>
          </a:blip>
          <a:stretch>
            <a:fillRect/>
          </a:stretch>
        </p:blipFill>
        <p:spPr>
          <a:xfrm>
            <a:off x="-1412133" y="-34932"/>
            <a:ext cx="15414118" cy="9823464"/>
          </a:xfrm>
          <a:prstGeom prst="rect">
            <a:avLst/>
          </a:prstGeom>
          <a:ln w="12700">
            <a:miter lim="400000"/>
          </a:ln>
        </p:spPr>
      </p:pic>
      <p:sp>
        <p:nvSpPr>
          <p:cNvPr id="160" name="Shape 160"/>
          <p:cNvSpPr/>
          <p:nvPr/>
        </p:nvSpPr>
        <p:spPr>
          <a:xfrm>
            <a:off x="3792278" y="343182"/>
            <a:ext cx="5420244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Thanks for Coming!</a:t>
            </a:r>
          </a:p>
        </p:txBody>
      </p:sp>
      <p:pic>
        <p:nvPicPr>
          <p:cNvPr id="161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451555" y="614115"/>
            <a:ext cx="1589476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