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524253088.jpg"/>
          <p:cNvPicPr>
            <a:picLocks noChangeAspect="1"/>
          </p:cNvPicPr>
          <p:nvPr/>
        </p:nvPicPr>
        <p:blipFill>
          <a:blip r:embed="rId2">
            <a:alphaModFix amt="54100"/>
            <a:extLst/>
          </a:blip>
          <a:stretch>
            <a:fillRect/>
          </a:stretch>
        </p:blipFill>
        <p:spPr>
          <a:xfrm>
            <a:off x="-20677" y="-56732"/>
            <a:ext cx="17118049" cy="10664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95007" y="90828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1392311" y="1244385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Have you had fun in this class?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lugging_in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375" y="-363885"/>
            <a:ext cx="13237550" cy="10229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he_wall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99" y="-291973"/>
            <a:ext cx="13123998" cy="10141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utterstock_549395002.jpg"/>
          <p:cNvPicPr>
            <a:picLocks noChangeAspect="1"/>
          </p:cNvPicPr>
          <p:nvPr/>
        </p:nvPicPr>
        <p:blipFill>
          <a:blip r:embed="rId2">
            <a:alphaModFix amt="22973"/>
            <a:extLst/>
          </a:blip>
          <a:stretch>
            <a:fillRect/>
          </a:stretch>
        </p:blipFill>
        <p:spPr>
          <a:xfrm>
            <a:off x="-279602" y="-3474648"/>
            <a:ext cx="14402516" cy="1440251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Homework</a:t>
            </a:r>
          </a:p>
        </p:txBody>
      </p:sp>
      <p:sp>
        <p:nvSpPr>
          <p:cNvPr id="164" name="Shape 164"/>
          <p:cNvSpPr/>
          <p:nvPr/>
        </p:nvSpPr>
        <p:spPr>
          <a:xfrm>
            <a:off x="1394833" y="2047112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Answer the question: “Why Try”</a:t>
            </a:r>
          </a:p>
        </p:txBody>
      </p:sp>
      <p:pic>
        <p:nvPicPr>
          <p:cNvPr id="165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utterstock_610187468.jpg"/>
          <p:cNvPicPr>
            <a:picLocks noChangeAspect="1"/>
          </p:cNvPicPr>
          <p:nvPr/>
        </p:nvPicPr>
        <p:blipFill>
          <a:blip r:embed="rId2">
            <a:alphaModFix amt="66969"/>
            <a:extLst/>
          </a:blip>
          <a:stretch>
            <a:fillRect/>
          </a:stretch>
        </p:blipFill>
        <p:spPr>
          <a:xfrm>
            <a:off x="-607966" y="-322850"/>
            <a:ext cx="15644139" cy="10121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69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reality_ride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40" y="-155772"/>
            <a:ext cx="13025480" cy="10065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bels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339" y="-347630"/>
            <a:ext cx="13195478" cy="10196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efense_Mechanisms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886" y="-305442"/>
            <a:ext cx="13122572" cy="10140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Motivation_Formula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038" y="-289169"/>
            <a:ext cx="13186876" cy="10176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limbing_ou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396" y="-416286"/>
            <a:ext cx="13265592" cy="102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jumping_hurdles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13" y="-358395"/>
            <a:ext cx="13187056" cy="10189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esire_time_effor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5" y="-140329"/>
            <a:ext cx="12969130" cy="1003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lift_the_weigh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278" y="-344712"/>
            <a:ext cx="13115356" cy="10134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